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h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72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An rasa Ɗan Biyu aka same shi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Na yau</a:t>
            </a:r>
            <a:r xmlns:a="http://schemas.openxmlformats.org/drawingml/2006/main">
              <a:rPr altLang="en-US" lang="ha" sz="4000">
                <a:solidFill>
                  <a:srgbClr val="ff0000"/>
                </a:solidFill>
              </a:rPr>
              <a:t> </a:t>
            </a:r>
            <a:r xmlns:a="http://schemas.openxmlformats.org/drawingml/2006/main">
              <a:rPr altLang="ko-KR" lang="ha" sz="4000">
                <a:solidFill>
                  <a:srgbClr val="ff0000"/>
                </a:solidFill>
              </a:rPr>
              <a:t>Tambayoyi</a:t>
            </a:r>
            <a:r xmlns:a="http://schemas.openxmlformats.org/drawingml/2006/main">
              <a:rPr altLang="en-US" lang="h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Yaya mahaifin ya yi da ɗa na biyu da ya dawo?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Ya kori dansa na biyu.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Ya bugi dansa na biyu.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Bai ga ɗa na biyu ba.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Ya tarbi ɗa na biyu da murna.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Ya tarbi ɗa na biyu da murna.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81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Wani Bashin Da Ya Bishi Talenti Dubu Goma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ha" sz="3600"/>
              <a:t>Ashe, bai kamata ka yi wa ɗan'uwanka jinƙai kamar yadda na yi maka ba?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18:</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Akwai wani mutum da yake bin sarki bashin talanti dubu goma. Sarki ya tausaya wa mutumin, ya soke bashin.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Amma da mutumin ya fita, ya sami ɗaya daga cikin barorinsa wanda yake bi bashi dinari ɗari. Ya kama shi yana fushi da shi. "Mayar da abin da kuke binta!"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Sai ya jefa ɗan'uwansa bawa a kurkuku. Sarki ya ji wannan labari daga wani bawansa.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Sai sarki ya fusata ya kira bawan ya dawo. “Na soke duk wannan bashin naka saboda ka roke ni. Ashe, ba za ku yi wa ’yan’uwanku jinƙai kamar yadda na yi muku 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ce: “Kamar yadda Ubanmu wanda ke cikin sama ya gafarta muku, ku ma ku gafarta wa juna.”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An cire wani bawa daga bashi mai yawa na talanti dubu goma.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Amma bai gafarta wa ɗan'uwansa bawa wanda ya bi shi dinari ɗari 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Wannan hali ne na rashin godiya.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An kuma gafarta mana da ceto ta wurin alheri ta wurin Yesu.</a:t>
            </a:r>
            <a:r xmlns:a="http://schemas.openxmlformats.org/drawingml/2006/main">
              <a:rPr altLang="en-US" lang="ha" sz="3200">
                <a:solidFill>
                  <a:schemeClr val="tx1">
                    <a:lumMod val="65000"/>
                    <a:lumOff val="35000"/>
                  </a:schemeClr>
                </a:solidFill>
              </a:rPr>
              <a:t> </a:t>
            </a:r>
            <a:r xmlns:a="http://schemas.openxmlformats.org/drawingml/2006/main">
              <a:rPr altLang="ko-KR" lang="ha" sz="3200">
                <a:solidFill>
                  <a:schemeClr val="tx1">
                    <a:lumMod val="65000"/>
                    <a:lumOff val="35000"/>
                  </a:schemeClr>
                </a:solidFill>
              </a:rPr>
              <a:t>Idan ba mu manta da wannan alherin ba, dole ne mu gafarta wa waɗanda suka yi mana laifi.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shine wanda yake gafartawa kuma yana ƙaunarmu har zuwa ƙarshe.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Kudi nawa sarki ya rubuta??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dinari dari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dinari dari biyu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talanti dari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dubu goma talanti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dubu goma talanti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ha" sz="4000"/>
              <a:t>Domin wannan ɗana ya mutu, yana da rai kuma. ya bata aka same shi.' Haka suka fara biki.</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Luka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ha" sz="3600"/>
              <a:t>Ashe, bai kamata ka yi wa ɗan'uwanka jinƙai kamar yadda na yi maka ba?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18:</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82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Hosanna ga Ɗan Dawuda!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ha" sz="3600"/>
              <a:t>Jama'ar da suke gabansa da na gaba suka yi ihu, "Hosanna ga Ɗan Dawuda!" "Mai-albarka ne mai zuwa da sunan Ubangiji!" "Hosanna a cikin mafi girma!"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ha" altLang="ko-KR" sz="2600">
                <a:solidFill>
                  <a:schemeClr val="tx1">
                    <a:lumMod val="65000"/>
                    <a:lumOff val="35000"/>
                  </a:schemeClr>
                </a:solidFill>
              </a:rPr>
              <a:t>Da Yesu ya matso Urushalima, ya aiki almajirai biyu ya ce, “Ku tafi ƙauyen, za ku sami jaki tare da aholakinta kusa da ita. Ku kwance su ku kawo mini su.”</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Almajirai biyu suka shiga ƙauyen suka yi yadda Yesu ya umarce 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Suka sami jakin. "Ubangiji yana bukatar su." Sai mai shi ya aiko su nan take.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zauna a kan jaki ya shiga Urushalima. Jama'ar da suke gabansa suka yi ihu suna cewa, “Hosanna ga Ɗan Dawuda!”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Gaskiyar cewa Yesu ya hau jaki kuma taron jama’a sun yi masa maraba bisa ga annabcin Littafi Mai Tsarki da aka rubuta. Amma babu wanda ya sani game da shi.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“Yesu ya hau bawan jaki, taron jama’a suka yi ihu,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Hosanna ga Ɗan Dawuda!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Dukansu an yi annabci a cikin Littafi Mai Tsarki.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Yesu ya rayu ta wurin biyayya,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kamar yadda aka rubuta a cikin Littafi Mai Tsarki.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Mu da muke bin Yesu dole ne mu yi biyayya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Kalmar Allah sosai.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sarkinmu ne wanda ya cancanci yabo da ɗaukaka.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ha">
                <a:solidFill>
                  <a:schemeClr val="tx1">
                    <a:lumMod val="50000"/>
                    <a:lumOff val="50000"/>
                  </a:schemeClr>
                </a:solidFill>
              </a:rPr>
              <a:t>Na 73 Kalmar Allah</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ha" sz="4400"/>
              <a:t>Yesu ya ta da Li’azaru daga Matattu</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Menene Yesu ya hau zuwa Urushalima?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bawan jaki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dokin jariri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jariri giwa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jariri raƙumi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① </a:t>
            </a:r>
            <a:r xmlns:a="http://schemas.openxmlformats.org/drawingml/2006/main">
              <a:rPr altLang="ko-KR" lang="ha" sz="2800">
                <a:solidFill>
                  <a:srgbClr val="ff0000"/>
                </a:solidFill>
              </a:rPr>
              <a:t>bawan jaki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ha" sz="3600"/>
              <a:t>Jama'ar da suke gabansa da na gaba suka yi ihu, "Hosanna ga Ɗan Dawuda!" "Mai-albarka ne mai zuwa da sunan Ubangiji!" "Hosanna a cikin mafi girma!"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83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Gidana gidan sallah 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ha" sz="3600"/>
              <a:t>Ya ce musu, “A rubuce yake, ‘Za a ce da gidana gidan addu’a,’ amma kuna mai da shi ‘kogon ‘yan fashi.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shiga haikalin Urushalima. Akwai 'yan kasuwa da masu canjin kuɗi da yawa a cikin haikalin.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Yesu ya birkice teburin ’yan canjin kuɗi da kuma kujerun masu sayar da kurciyoyi. Ya kori duk masu saye da sayarwa a wurin.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ce a fusata, “A rubuce yake, ‘Gidana za a ce da shi gidan addu’a, amma kuna mai da shi kogon ‘yan fashi.”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Yesu ya kori ’yan kasuwa daga haikalin kuma ya warkar da marasa lafiya a cikin haikali.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a" sz="3600">
                <a:solidFill>
                  <a:schemeClr val="tx1">
                    <a:lumMod val="65000"/>
                    <a:lumOff val="35000"/>
                  </a:schemeClr>
                </a:solidFill>
              </a:rPr>
              <a:t>Haikali, coci, shine wurin bauta da addu'a ga Allah.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Yesu ya yi fushi da taron da suka mai da wurin kasuwanci.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Me kuke zuwa coci?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A cikin coci, dole ne ku hadu da Allah tare da bauta da addu'a.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mamallakin ikkilisiya. Yesu ne wanda yake karɓar ibadarmu da addu’o’inmu daga ikilisiya.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ha" sz="3600"/>
              <a:t>Yesu ya ce mata, "Ni ne tashin matattu, ni ne rai. Wanda ya gaskata da ni zai rayu, ko da ya mutu;</a:t>
            </a:r>
            <a:endParaRPr xmlns:a="http://schemas.openxmlformats.org/drawingml/2006/main" altLang="ko-KR" lang="en-US" sz="3600"/>
          </a:p>
          <a:p>
            <a:pPr xmlns:a="http://schemas.openxmlformats.org/drawingml/2006/main" lvl="0">
              <a:defRPr/>
            </a:pPr>
            <a:r xmlns:a="http://schemas.openxmlformats.org/drawingml/2006/main">
              <a:rPr altLang="ko-KR" lang="ha" sz="3600"/>
              <a:t>Duk mai rai kuma yana gaskata ni ba zai mutu ba har abada. Kun yarda da wannan?"</a:t>
            </a:r>
            <a:endParaRPr xmlns:a="http://schemas.openxmlformats.org/drawingml/2006/main" altLang="ko-KR" lang="en-US" sz="3600"/>
          </a:p>
          <a:p>
            <a:pPr xmlns:a="http://schemas.openxmlformats.org/drawingml/2006/main" lvl="0">
              <a:defRPr/>
            </a:pPr>
            <a:r xmlns:a="http://schemas.openxmlformats.org/drawingml/2006/main">
              <a:rPr altLang="ko-KR" lang="h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11:</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Wanene Yesu ya kore shi daga haikali?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Yahudawa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Al'ummai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Firist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 </a:t>
            </a:r>
            <a:r xmlns:a="http://schemas.openxmlformats.org/drawingml/2006/main">
              <a:rPr altLang="ko-KR" lang="ha" sz="2800">
                <a:solidFill>
                  <a:schemeClr val="tx1">
                    <a:lumMod val="65000"/>
                    <a:lumOff val="35000"/>
                  </a:schemeClr>
                </a:solidFill>
              </a:rPr>
              <a:t>Yan kasuwa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 </a:t>
            </a:r>
            <a:r xmlns:a="http://schemas.openxmlformats.org/drawingml/2006/main">
              <a:rPr altLang="ko-KR" lang="ha" sz="2800">
                <a:solidFill>
                  <a:srgbClr val="ff0000"/>
                </a:solidFill>
              </a:rPr>
              <a:t>Yan kasuwa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ha" sz="3600"/>
              <a:t>Ya ce musu, “A rubuce yake, ‘Za a ce da gidana gidan addu’a,’ amma kuna mai da shi ‘kogon ‘yan fashi.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84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 ya wanke ƙafafun almajiransa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ha" sz="3600"/>
              <a:t>Tun da ni Ubangijinku da Malaminku na wanke ƙafafunku, ku ma sai ku wanke ƙafafun junanku.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ci jibin ƙarshe na ƙarshe tare da almajiransa. Yesu ya san cewa wannan ita ce abincinsa na ƙarshe da almajiransa.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Yesu ya kawo ruwa a cikin kwandon kwatsam, ya fara wanke ƙafafun almajiransa ɗaya bayan ɗaya.</a:t>
            </a:r>
            <a:r xmlns:a="http://schemas.openxmlformats.org/drawingml/2006/main">
              <a:rPr lang="h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Sa'ad da lokacin Bitrus ya yi, Bitrus ya ce, "Don me Ubangiji ya wanke ƙafafunmu? Ba zan wanke ba!"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amsa. "Idan ban wanke kafarki ba, ni da kai babu ruwana da shi, watakila ba za ka gane da kyau ba a yanzu, amma wata rana za ka gane."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"Na wanke ƙafafunku ne domin in zama misali, daga yanzu ku wanke ƙafafu, ku zama masu hidima ga juna."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ha" sz="3600">
                <a:solidFill>
                  <a:schemeClr val="tx1">
                    <a:lumMod val="65000"/>
                    <a:lumOff val="35000"/>
                  </a:schemeClr>
                </a:solidFill>
              </a:rPr>
              <a:t>A duniya, ’yan ƙasƙanci suna bauta wa manyan mutane, amma akasin haka, Yesu ya wanke ƙafafun almajiransa kuma ya daina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ransa mana.</a:t>
            </a:r>
            <a:r xmlns:a="http://schemas.openxmlformats.org/drawingml/2006/main">
              <a:rPr altLang="en-US" lang="ha" sz="3600">
                <a:solidFill>
                  <a:schemeClr val="tx1">
                    <a:lumMod val="65000"/>
                    <a:lumOff val="35000"/>
                  </a:schemeClr>
                </a:solidFill>
              </a:rPr>
              <a:t> </a:t>
            </a:r>
            <a:r xmlns:a="http://schemas.openxmlformats.org/drawingml/2006/main">
              <a:rPr altLang="ko-KR" lang="ha" sz="3600">
                <a:solidFill>
                  <a:schemeClr val="tx1">
                    <a:lumMod val="65000"/>
                    <a:lumOff val="35000"/>
                  </a:schemeClr>
                </a:solidFill>
              </a:rPr>
              <a:t>Idan mu almajirai ne na Yesu, ya kamata mu yi farin ciki mu bauta wa juna a ƙaramin wuri, maimakon mu so a bi da mu a wuri mafi girma.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Wata rana labari ya zo wurin Yesu. “Li’azaru ba shi da lafiya. Da fatan za a zo da sauri a warkar da shi.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r xmlns:a="http://schemas.openxmlformats.org/drawingml/2006/main">
              <a:rPr altLang="en-US" lang="ha" sz="3600">
                <a:solidFill>
                  <a:srgbClr val="0070c0"/>
                </a:solidFill>
              </a:rPr>
              <a:t> </a:t>
            </a:r>
            <a:r xmlns:a="http://schemas.openxmlformats.org/drawingml/2006/main">
              <a:rPr altLang="ko-KR" lang="ha"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mutum mafi girma, amma ya zo mafi ƙasƙanci kuma yana shirye ya bauta mana duka.</a:t>
            </a:r>
            <a:r xmlns:a="http://schemas.openxmlformats.org/drawingml/2006/main">
              <a:rPr altLang="en-US" lang="h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Wanene bai bar Yesu ya wanke ƙafafunsa ba?</a:t>
            </a:r>
            <a:r xmlns:a="http://schemas.openxmlformats.org/drawingml/2006/main">
              <a:rPr altLang="en-US" lang="h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Bitrus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Yahuda Iskariyoti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③ </a:t>
            </a:r>
            <a:r xmlns:a="http://schemas.openxmlformats.org/drawingml/2006/main">
              <a:rPr altLang="ko-KR" lang="ha" sz="2800">
                <a:solidFill>
                  <a:srgbClr val="ff0000"/>
                </a:solidFill>
              </a:rPr>
              <a:t>Bitrus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ha" sz="3600"/>
              <a:t>Tun da ni Ubangijinku da Malaminku na wanke ƙafafunku, ku ma sai ku wanke ƙafafun junanku.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85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 Yana Addu'a akan Tudu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Ya ci gaba kadan, sai ya fadi kasa ya yi addu'a, "Ya Ubana, in mai yiwuwa ne, a karbe ni ƙoƙon nan.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Matiyu</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Bayan cin abinci, Yesu ya tafi tare da almajiransa zuwa wani wuri da ake kira Jathsaimani.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Yesu ya ce wa almajiran, “Raina yana baƙin ciki har mutuwa. Ku zauna a nan ku ci gaba da tsaro tare da ni.”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"Ya Ubana, in mai yiwuwa ne, a karɓe ni ƙoƙon nan. Amma ba yadda nake so ba, sai dai yadda kake so." Yesu ya yi addu’a sosai. Amma almajiran suka yi barci mai nauyi.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ce, ya ta da almajiransa, “Ba za ku iya yi tsaro tare da ni har sa'a ɗaya ba? Duba. Ga mai cin amana na ya zo ya kama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 ƙarshe, Yesu ya bi mutanen da suka zo su kama shi. Ya kasance mu mutu domin biyan zunubanmu akan giciye kamar yadda Allah ya so.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Amma kafin Yesu ya zo, ya mutu.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a" altLang="ko-KR" sz="3600">
                <a:solidFill>
                  <a:schemeClr val="tx1">
                    <a:lumMod val="65000"/>
                    <a:lumOff val="35000"/>
                  </a:schemeClr>
                </a:solidFill>
              </a:rPr>
              <a:t>Yana da zafi ga Yesu ya mutu domin ya biya bashin zunubanmu akan giciye, amma ya kasance gaba ɗaya biyayya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domin nufin Allah ne.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Dole ne mu fara fata cewa nufin Allah ya cika maimakon nawa a rayuwarmu.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a:t>
            </a:r>
            <a:r xmlns:a="http://schemas.openxmlformats.org/drawingml/2006/main">
              <a:rPr lang="ha" altLang="en-US" sz="3600">
                <a:solidFill>
                  <a:srgbClr val="0070c0"/>
                </a:solidFill>
              </a:rPr>
              <a:t> </a:t>
            </a:r>
            <a:r xmlns:a="http://schemas.openxmlformats.org/drawingml/2006/main">
              <a:rPr lang="ha" altLang="ko-KR" sz="3600">
                <a:solidFill>
                  <a:srgbClr val="0070c0"/>
                </a:solidFill>
              </a:rPr>
              <a:t>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bai da zunubi a ƙasar nan domin ya bi nufin Allah sosai.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 ina ne Yesu ya yi addu’a kafin a kama shi?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A cikin haikalin Urushalima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Getsamani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Babban dakin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Tafkin Galili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② </a:t>
            </a:r>
            <a:r xmlns:a="http://schemas.openxmlformats.org/drawingml/2006/main">
              <a:rPr lang="ha" altLang="ko-KR" sz="2800">
                <a:solidFill>
                  <a:srgbClr val="ff0000"/>
                </a:solidFill>
              </a:rPr>
              <a:t>Getsamani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ha" altLang="ko-KR" sz="3600"/>
              <a:t>Ya ci gaba kadan, sai ya fadi kasa ya yi addu'a, "Ya Ubana, in mai yiwuwa ne, a karbe ni ƙoƙon nan.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Matiyu</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86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 ya mutu akan giciye.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Yesu ya yi kira da babbar murya, "Ya Uba, a hannunka na ba da ruhuna." Da ya fadi haka sai ya numfasa.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Luka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23:</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da sojojin Roma suka kama, ya sa kambi na ƙaya a kansa, an yi masa ba’a, ya ɗauki gicciye kuma aka fitar da shi aka kashe shi zuwa tudu.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Sa'an nan, an gicciye Yesu a kan giciye tare da masu laifi biyu. Jama'a na tsaye suna kallo, har masu mulki suka yi masa ba'a.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"Ya Uba, ka gafarta musu, don ba su san abin da suke aikatawa ba." Yesu ya yi addu’a domin waɗanda suka kashe shi.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Yesu ya ce, "An gama!" Ya sunkuyar da kansa, ya ba da ruhunsa.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ha" sz="2800">
                <a:solidFill>
                  <a:schemeClr val="tx1">
                    <a:lumMod val="65000"/>
                    <a:lumOff val="35000"/>
                  </a:schemeClr>
                </a:solidFill>
              </a:rPr>
              <a:t>‘Yar’uwar Li’azaru ta ce wa Yesu da ya zo a makare, “Yesu, da kana nan, da ɗan’uwana bai mutu ba.”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Nan take labulen Haikalin ya tsage gida biyu daga sama har ƙasa. Ƙasa ta girgiza, duwatsu kuma suka rabu. Da sojojin da suka gicciye Yesu suka ga haka, sai suka firgita, suka ce, “Hakika shi Ɗan Allah ne!”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a" altLang="ko-KR" sz="3600">
                <a:solidFill>
                  <a:schemeClr val="tx1">
                    <a:lumMod val="65000"/>
                    <a:lumOff val="35000"/>
                  </a:schemeClr>
                </a:solidFill>
              </a:rPr>
              <a:t>Yesu marar zunubi ya sha wahala ya mutu a madadinmu, kuma ya biya bashin zunubanmu.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Saboda haka, ba ma bukatar mu biya wa kanmu.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Mun sami ceto godiya ga Yesu.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Kada mu manta da wannan na ɗan lokaci.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shine mai ceto wanda ya cece mu ta wurin mutuwa domin zunubanmu akan giciye.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Wane ne aka gicciye Yesu?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Almajirai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Mata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Firistoci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Masu laifi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④ </a:t>
            </a:r>
            <a:r xmlns:a="http://schemas.openxmlformats.org/drawingml/2006/main">
              <a:rPr lang="ha" altLang="ko-KR" sz="2800">
                <a:solidFill>
                  <a:srgbClr val="ff0000"/>
                </a:solidFill>
              </a:rPr>
              <a:t>Masu laifi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Yesu ya yi kira da babbar murya, "Ya Uba, a hannunka na ba da ruhuna." Da ya fadi haka sai ya numfasa.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Luka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23:</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87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Kabari mara komai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Da haka, ta juya ta ga Yesu a tsaye, amma ba ta gane Yesu ne ba.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John</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20:</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Maryamu Magadaliya ta tafi kabarin don ta ga matattu Yesu. Amma, ƙofar dutsen kabarin a buɗe take.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Babu jikin Yesu a cikin kabarin. Maryamu tana tunanin wani ne ya sace gawar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Mala'ikan ya bayyana ya tambaya. "Me yasa kike kuka?" Maryamu ta amsa, "Wani ne ya sace gawar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Yesu ya ce, “Ku ɗauke ƙofar dutsen kabarin.” Yesu ya ba da umarni, "Fito, Li'azaru."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Sa'ad da ta juya, akwai Yesu wanda ya komo da rai. Amma Maryamu ba ta gane Yesu ba. Ba ta yi tunanin Yesu zai tashi daga matattu 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“Maryamu...” Sai da Yesu ya kira, Maryamu ta gane shi. “Ya Ubangiji, hakika ka ta da daga matattu.” An ta da Yesu daga matattu kwanaki uku bayan mutuwarsa.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ha" altLang="ko-KR" sz="3300">
                <a:solidFill>
                  <a:schemeClr val="tx1">
                    <a:lumMod val="65000"/>
                    <a:lumOff val="35000"/>
                  </a:schemeClr>
                </a:solidFill>
              </a:rPr>
              <a:t>Babu wanda ya mutu a duniya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a" altLang="ko-KR" sz="3300">
                <a:solidFill>
                  <a:schemeClr val="tx1">
                    <a:lumMod val="65000"/>
                    <a:lumOff val="35000"/>
                  </a:schemeClr>
                </a:solidFill>
              </a:rPr>
              <a:t>kuma a raye kuma.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a" altLang="ko-KR" sz="3300">
                <a:solidFill>
                  <a:schemeClr val="tx1">
                    <a:lumMod val="65000"/>
                    <a:lumOff val="35000"/>
                  </a:schemeClr>
                </a:solidFill>
              </a:rPr>
              <a:t>Amma ɗaya kaɗai, Yesu, wanda aka ta da daga mutuwa, yana da rai har yanzu.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a" altLang="ko-KR" sz="3300">
                <a:solidFill>
                  <a:schemeClr val="tx1">
                    <a:lumMod val="65000"/>
                    <a:lumOff val="35000"/>
                  </a:schemeClr>
                </a:solidFill>
              </a:rPr>
              <a:t>Littafi Mai Tsarki ya ce waɗanda suka ba da gaskiya ga Yesu kuma za su taso daga matattu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a" altLang="ko-KR" sz="3300">
                <a:solidFill>
                  <a:schemeClr val="tx1">
                    <a:lumMod val="65000"/>
                    <a:lumOff val="35000"/>
                  </a:schemeClr>
                </a:solidFill>
              </a:rPr>
              <a:t>kamar Yesu.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a" altLang="ko-KR" sz="3300">
                <a:solidFill>
                  <a:schemeClr val="tx1">
                    <a:lumMod val="65000"/>
                    <a:lumOff val="35000"/>
                  </a:schemeClr>
                </a:solidFill>
              </a:rPr>
              <a:t>Don haka kada mu rasa bege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a" altLang="ko-KR" sz="3300">
                <a:solidFill>
                  <a:schemeClr val="tx1">
                    <a:lumMod val="65000"/>
                    <a:lumOff val="35000"/>
                  </a:schemeClr>
                </a:solidFill>
              </a:rPr>
              <a:t>domin rai na har abada.</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ne Ubangijin Nasara wanda ya ci nasara da mutuwa kuma ya tashi daga matattu.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Maryamu ta yi sa’ad da ta ga cewa babu Yesu a cikin kabari?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An ta da Yesu daga matattu!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Wannan ba kabarin Yesu ba 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Wani ya sace gawar Yesu!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Almajirai sun sayi gawar Yesu!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③ </a:t>
            </a:r>
            <a:r xmlns:a="http://schemas.openxmlformats.org/drawingml/2006/main">
              <a:rPr lang="ha" altLang="ko-KR" sz="2800">
                <a:solidFill>
                  <a:srgbClr val="ff0000"/>
                </a:solidFill>
              </a:rPr>
              <a:t>Wani ya sace gawar Yesu!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Da haka, ta juya ta ga Yesu a tsaye, amma ba ta gane Yesu ne ba.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John</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20:</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88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 wanda ya hau zuwa sama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Bayan ya faɗi haka, sai aka ɗauke shi a idanunsu, sai gajimare ya ɓoye shi daga ganinsu.</a:t>
            </a:r>
            <a:r xmlns:a="http://schemas.openxmlformats.org/drawingml/2006/main">
              <a:rPr lang="h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Almajiran, waɗanda ba su san cewa an ta da Yesu daga matattu ba, sun kama su da tsoro da baƙin ciki.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da aka ta da daga matattu ya zo ya tsaya a cikinsu, ya nuna musu hannuwansa da gefensa, ya ce, “Kada ku yi shakka, ku gaskata.”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ha" sz="2800">
                <a:solidFill>
                  <a:schemeClr val="tx1">
                    <a:lumMod val="65000"/>
                    <a:lumOff val="35000"/>
                  </a:schemeClr>
                </a:solidFill>
              </a:rPr>
              <a:t>Sai abin mamaki, bayan kwana uku da mutuwarsa, Li'azaru ya fita. Jama'a sun yi murna da ganin haka kuma sun yabi Allah.</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Bayan haka, Yesu ya ce zai koma wurin Ubansa, Allah kuma ya yi alkawari cewa zai aiko da Ruhu Mai Tsarki.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Kuma Yesu ya umurci almajiransa su zama masu shaida a gare shi har zuwa ƙarshen duniya, su yi wa'azin bishara da kuma koyar da kalmar.</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Bayan ya gama dukan ayyuka a wannan ƙasa, Yesu ya haura zuwa sama a gaban almajiransa. Kuma ya yi mana alkawari cewa wata rana zai dawo ƙasar nan.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ha" altLang="ko-KR" sz="3600">
                <a:solidFill>
                  <a:schemeClr val="tx1">
                    <a:lumMod val="65000"/>
                    <a:lumOff val="35000"/>
                  </a:schemeClr>
                </a:solidFill>
              </a:rPr>
              <a:t>Yesu ya umurci almajiransa su yi wa’azin bishara har iyakar duniya kafin ya hau sama.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Ikilisiya rukuni ne na almajiran Yesu.</a:t>
            </a:r>
            <a:r xmlns:a="http://schemas.openxmlformats.org/drawingml/2006/main">
              <a:rPr lang="ha" altLang="en-US" sz="3600">
                <a:solidFill>
                  <a:schemeClr val="tx1">
                    <a:lumMod val="65000"/>
                    <a:lumOff val="35000"/>
                  </a:schemeClr>
                </a:solidFill>
              </a:rPr>
              <a:t> </a:t>
            </a:r>
            <a:r xmlns:a="http://schemas.openxmlformats.org/drawingml/2006/main">
              <a:rPr lang="ha" altLang="ko-KR" sz="3600">
                <a:solidFill>
                  <a:schemeClr val="tx1">
                    <a:lumMod val="65000"/>
                    <a:lumOff val="35000"/>
                  </a:schemeClr>
                </a:solidFill>
              </a:rPr>
              <a:t>A matsayinmu na almajiran Yesu, dole ne mu yi wa’azin bishara a ko’ina. Kuma dole ne mu zama shaidun Yesu.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yana da rai har yanzu yana zaune a gefen dama na Allah, kuma zai dawo duniya kamar yadda ya alkawarta.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Yesu da aka ta da daga matattu ya nuna wa almajiransa?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Alamomin ƙusa a hannu da ƙafafu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Alamar ƙaya oh kai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Alamun bulala a baya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Ciwon fuska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① </a:t>
            </a:r>
            <a:r xmlns:a="http://schemas.openxmlformats.org/drawingml/2006/main">
              <a:rPr lang="ha" altLang="ko-KR" sz="2800">
                <a:solidFill>
                  <a:srgbClr val="ff0000"/>
                </a:solidFill>
              </a:rPr>
              <a:t>Alamomin ƙusa a hannu da ƙafafu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Bayan ya faɗi haka, sai aka ɗauke shi a idanunsu, sai gajimare ya ɓoye shi daga ganinsu.</a:t>
            </a:r>
            <a:r xmlns:a="http://schemas.openxmlformats.org/drawingml/2006/main">
              <a:rPr lang="h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89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Ruhu Mai Tsarki ya zo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Dukansu suka cika da Ruhu Mai Tsarki, suka fara magana da waɗansu harsuna dabam dabam kamar yadda Ruhu ya ƙarfafa 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Almajiran suna Urushalima kamar yadda Yesu ya faɗa. Sa'ad da ranar Fentikos ta zo, duk suna tare a wuri ɗaya.</a:t>
            </a:r>
            <a:r xmlns:a="http://schemas.openxmlformats.org/drawingml/2006/main">
              <a:rPr lang="h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Yesu ya ta da Li’azaru daga matattu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da maganarsa.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Za mu mutu wata rana, amma za a ta da mu daga matattu domin mun gaskata da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Dole ne ku zama Kirista da ke rayuwa tare da begen tashin matattu.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Nan da nan sai ga wani irin busowar iska mai karfi ta zo ta cika gidan da suke zaune.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Sa'an nan kuma akwai harshen wuta a kan kowane mutum, sa'an nan dukansu suka cika da Ruhu Mai Tsarki, suka fara magana da waɗansu harsuna.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Da kowa ya yi mamaki, Bitrus ya fara yi musu wa’azi game da Yesu da kuma bisharar.</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Mutane sun saurari bishara, suka tuba kuma suka yi baftisma. Fiye da mutane 3,000 ne suka yi baftisma a ranar.</a:t>
            </a:r>
            <a:r xmlns:a="http://schemas.openxmlformats.org/drawingml/2006/main">
              <a:rPr lang="h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Yesu ya aiko da Ruhu Mai Tsarki zuwa ga almajiransa.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Ruhu Mai Tsarki ya ba Bitrus hikima da iko ya yi wa’azin bishara.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Ruhu Mai Tsarki yana cikin zukatan dukan waɗanda suka gaskanta da Yesu.</a:t>
            </a:r>
            <a:r xmlns:a="http://schemas.openxmlformats.org/drawingml/2006/main">
              <a:rPr lang="ha" altLang="en-US" sz="3200">
                <a:solidFill>
                  <a:schemeClr val="tx1">
                    <a:lumMod val="65000"/>
                    <a:lumOff val="35000"/>
                  </a:schemeClr>
                </a:solidFill>
              </a:rPr>
              <a:t> </a:t>
            </a:r>
            <a:r xmlns:a="http://schemas.openxmlformats.org/drawingml/2006/main">
              <a:rPr lang="ha" altLang="ko-KR" sz="3200">
                <a:solidFill>
                  <a:schemeClr val="tx1">
                    <a:lumMod val="65000"/>
                    <a:lumOff val="35000"/>
                  </a:schemeClr>
                </a:solidFill>
              </a:rPr>
              <a:t>Kada ku manta cewa Ruhu Mai Tsarki shi ne yake ba mu hikima da ƙarfin hali don yin wa’azin bishara, kamar yadda ya ba Bitrus hikima da iko.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yana aiko da Ruhu Mai Tsarki ga duk waɗanda suka gaskata da shi don ya taimake mu.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suka ji sa’ad da Ruhu Mai Tsarki ya zo?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sautin ƙaho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tsawa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guguwar iska mai tashin hankali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sautin addu'a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③ </a:t>
            </a:r>
            <a:r xmlns:a="http://schemas.openxmlformats.org/drawingml/2006/main">
              <a:rPr lang="ha" altLang="ko-KR" sz="2800">
                <a:solidFill>
                  <a:srgbClr val="ff0000"/>
                </a:solidFill>
              </a:rPr>
              <a:t>guguwar iska mai tashin hankali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Dukansu suka cika da Ruhu Mai Tsarki, suka fara magana da waɗansu harsuna dabam dabam kamar yadda Ruhu ya ƙarfafa 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90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Filibus Ya Fada Bishara ga Bahabashen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ha" altLang="ko-KR" sz="3600"/>
              <a:t>Sai Filibus ya fara da wannan nassin nassi ya kuma yi masa albishir game da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8:</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ha" sz="4000"/>
              <a:t>Domin wannan ɗana ya mutu, yana da rai kuma. ya bata aka same shi.' Haka suka fara biki.</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Luka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shugaban rai wanda yake ta da matattu.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Wata rana mala’ikan Ubangiji ya ce wa Filibus wanda ya gaskata da Yesu, “Tafi kudu zuwa hanyar hamada.”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ha" altLang="ko-KR" sz="3100">
                <a:solidFill>
                  <a:schemeClr val="tx1">
                    <a:lumMod val="65000"/>
                    <a:lumOff val="35000"/>
                  </a:schemeClr>
                </a:solidFill>
              </a:rPr>
              <a:t>Ya tashi zuwa jejin kudu kamar yadda mala'ikan ya ce. Ya yi mamakin dalilin da ya sa mala'ikan ya aiko shi </a:t>
            </a:r>
            <a:r xmlns:a="http://schemas.openxmlformats.org/drawingml/2006/main">
              <a:rPr lang="ha"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 lokacin, eunub wanda yake kula da kuɗin ƙasar Habasha yana kan keken keke yana karanta littattafan annabi Ishaya. Filibus ya matso ya tambaya. "Kin gane abinda kike karantawa?"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"Ta yaya zan iya gane shi," in ji shi, "sai dai idan wani ya bayyana mani?" Filibus ya fara da wannan nassin nassi kuma ya gaya masa albishir game da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Bayan Bahabashen ya karɓi Yesu, ya koma ƙasarsa da farin ciki. Filibus ya gode wa Ruhu Mai Tsarki don ya ja-gorance shi a wurin.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Filibus bai iya fahimta sosai ba amma ya bi umarnin Ruhu Mai Tsarki. Don haka ya iya yin wa’azin bishara ga Bahabashen.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Wani lokaci muna cikin yanayin da ba za mu iya fahimta ba.</a:t>
            </a:r>
            <a:r xmlns:a="http://schemas.openxmlformats.org/drawingml/2006/main">
              <a:rPr lang="ha" altLang="en-US" sz="3200">
                <a:solidFill>
                  <a:schemeClr val="tx1">
                    <a:lumMod val="65000"/>
                    <a:lumOff val="35000"/>
                  </a:schemeClr>
                </a:solidFill>
              </a:rPr>
              <a:t> </a:t>
            </a:r>
            <a:r xmlns:a="http://schemas.openxmlformats.org/drawingml/2006/main">
              <a:rPr lang="ha" altLang="ko-KR" sz="3200">
                <a:solidFill>
                  <a:schemeClr val="tx1">
                    <a:lumMod val="65000"/>
                    <a:lumOff val="35000"/>
                  </a:schemeClr>
                </a:solidFill>
              </a:rPr>
              <a:t>Amma idan ka dogara ga Allah kuma ka yi masa biyayya cikin Ruhu Mai Tsarki ko da a lokacin, za ka iya zama mai bangaskiya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masu wa'azin bishara.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ne yake ja-gorar dangantakar da ya kamata mu sadu da shi.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Bahabashen Bahabashe da Filibus ya gana da shi?</a:t>
            </a:r>
            <a:r xmlns:a="http://schemas.openxmlformats.org/drawingml/2006/main">
              <a:rPr lang="h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Shi ne shugaban sojoji.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Shine mai girkin kasarsa.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Shi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ya kasance</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in</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caji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na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nasa</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kasar</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kudi.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Ya kula da bautar kasar.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③ </a:t>
            </a:r>
            <a:r xmlns:a="http://schemas.openxmlformats.org/drawingml/2006/main">
              <a:rPr lang="ha" altLang="ko-KR" sz="2800">
                <a:solidFill>
                  <a:srgbClr val="ff0000"/>
                </a:solidFill>
              </a:rPr>
              <a:t>Ya kasance mai kula da kudin kasarsa.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ha" altLang="ko-KR" sz="3600"/>
              <a:t>Sai Filibus ya fara da wannan nassin nassi ya kuma yi masa albishir game da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8:</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91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Shawulu Ya Haɗu da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Kwanaki nawa ne suka shige tun da Li’azaru ya mutu sa’ad da Yesu ya zo?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wata rana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kwana biyu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kwana uku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kwana hudu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③ </a:t>
            </a:r>
            <a:r xmlns:a="http://schemas.openxmlformats.org/drawingml/2006/main">
              <a:rPr altLang="ko-KR" lang="ha" sz="2800">
                <a:solidFill>
                  <a:srgbClr val="ff0000"/>
                </a:solidFill>
              </a:rPr>
              <a:t>kwana uku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ha" altLang="ko-KR" sz="3600"/>
              <a:t>Ya fāɗi ƙasa, ya ji wata murya ta ce masa, “Shawulu, Shawulu, don me kake tsananta mini?”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9:</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Akwai wani mutum mai suna Shawulu wanda ya ƙi waɗanda suka gaskata da Yesu, kuma yana ƙin ikilisiya.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Shawulu ya ƙi Yesu sosai har ya je Dimashƙu don ya kama Kiristoci.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Yana kusa da Dimashƙu a cikin tafiyarsa, sai ga wani haske daga sama ya haskaka kewaye da shi. Ya ji wata murya, “Shawulu, Shawulu, don me kake tsananta mini?”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“Wane ne kai, ya Ubangiji?” Saul ya ce masa. "Ni ne Yesu, wanda kake tsanantawa." Shawulu ya yi mamakin cewa Yesu yana da rai. Ya zaci Yesu ya mutu.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Shawulu da ya sadu da Yesu ya zama sabon mutum. Saboda haka ya zama Bulus Manzo, wanda ya yi aiki tuƙuru don ya yi wa’azin bishara ga al’ummai, kuma ya rubuta littattafan Littafi Mai Tsarki da yawa.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Shawulu mutum ne da ya tsananta wa ikilisiya, amma Allah ya kira shi manzo.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Shawulu da ya sadu da Yesu, ya yi rayuwa dabam da ta dā.</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Wane canje-canje kuka yi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tun ka hadu da Yesu?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Waɗanda suka sadu da Yesu dole ne su yi rayuwa dabam fiye da dā.</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ne wanda yake gafarta wa mugayen mutane kamar Shawulu kuma ya kira su kuma ya kafa su a matsayin ma’aikata.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 ya sa Saul ya je Dimashƙu?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Don kama Kiristoci.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Don yin tafiya.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Domin samun ibada.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Don yin wa'azin bishara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① </a:t>
            </a:r>
            <a:r xmlns:a="http://schemas.openxmlformats.org/drawingml/2006/main">
              <a:rPr lang="ha" altLang="ko-KR" sz="2800">
                <a:solidFill>
                  <a:srgbClr val="ff0000"/>
                </a:solidFill>
              </a:rPr>
              <a:t>Don kama Kiristoci.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ha" altLang="ko-KR" sz="3600"/>
              <a:t>Ya fāɗi ƙasa, ya ji wata murya ta ce masa, “Shawulu, Shawulu, don me kake tsananta mini?”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9:</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ha" sz="3600"/>
              <a:t>Yesu ya ce mata, "Ni ne tashin matattu, ni ne rai. Wanda ya gaskata da ni zai rayu, ko da ya mutu;</a:t>
            </a:r>
            <a:endParaRPr xmlns:a="http://schemas.openxmlformats.org/drawingml/2006/main" altLang="ko-KR" lang="en-US" sz="3600"/>
          </a:p>
          <a:p>
            <a:pPr xmlns:a="http://schemas.openxmlformats.org/drawingml/2006/main" lvl="0">
              <a:defRPr/>
            </a:pPr>
            <a:r xmlns:a="http://schemas.openxmlformats.org/drawingml/2006/main">
              <a:rPr altLang="ko-KR" lang="ha" sz="3600"/>
              <a:t>Duk mai rai kuma yana gaskata ni ba zai mutu ba har abada. Kun yarda da wannan?"</a:t>
            </a:r>
            <a:endParaRPr xmlns:a="http://schemas.openxmlformats.org/drawingml/2006/main" altLang="ko-KR" lang="en-US" sz="3600"/>
          </a:p>
          <a:p>
            <a:pPr xmlns:a="http://schemas.openxmlformats.org/drawingml/2006/main" lvl="0">
              <a:defRPr/>
            </a:pPr>
            <a:r xmlns:a="http://schemas.openxmlformats.org/drawingml/2006/main">
              <a:rPr altLang="ko-KR" lang="h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John</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11:</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92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Babban abokin Bulus, Barnaba.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t>Amma Barnaba ya ɗauke shi ya kai shi wurin manzanni. Ya faɗa musu yadda Shawulu ya ga Ubangiji a cikin tafiyarsa, da kuma yadda Ubangiji ya yi masa magana, da kuma yadda ya yi wa'azi a Dimashƙu da sunan Yesu ba tare da tsoro ba.</a:t>
            </a:r>
            <a:r xmlns:a="http://schemas.openxmlformats.org/drawingml/2006/main">
              <a:rPr lang="h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Bayan da Bulus ya sadu da Yesu, ya so ya sadu da almajiran Yesu.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Amma almajiran Yesu sun ji tsoron Bulus. Domin ba su san cewa bayan da Bulus ya sadu da Yesu, ya zama mai ba da gaskiya ga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Barnaba ya taimaki Bulus. “Da gaske ya sadu da Yesu kuma ya canza gaba ɗaya!”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"Na kuma ga Bulus yana wa'azi a Dimashƙu, inda ya je ya kama Kiristoci!" Almajiran sun zama abokan Bulus cikin sauƙi.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Bayan haka, Barnaba da Bulus sun zama abokan kirki kuma sun zagaya duniya don su yi wa’azi tare.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Bulus, wanda ya tsananta wa ikilisiya, ya sadu da Yesu kuma ya zama sabon mutum, amma mutane ba su gaskata shi ba.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Amma Allah ya shirya Barnaba ya yi shi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abokin aiki nagari ga Bulus.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Kamar Bulus da Barnaba, ya kamata mu zama aminan bangaskiya kuma mu taimaki juna.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ya aiko mana da aboki wanda zai taimake mu sa’ad da muke cikin wahala.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Wanene ya taimaki Bulus kuma ya zama abokai sa’ad da yake cikin wahala?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Bitrus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Filibus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③ </a:t>
            </a:r>
            <a:r xmlns:a="http://schemas.openxmlformats.org/drawingml/2006/main">
              <a:rPr lang="ha" altLang="ko-KR" sz="2800">
                <a:solidFill>
                  <a:srgbClr val="ff0000"/>
                </a:solidFill>
              </a:rPr>
              <a:t>Barnaba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74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Juyin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ha" altLang="ko-KR" sz="3600"/>
              <a:t>Amma Barnaba ya ɗauke shi ya kai shi wurin manzanni. Ya faɗa musu yadda Shawulu ya ga Ubangiji a cikin tafiyarsa, da kuma yadda Ubangiji ya yi masa magana, da kuma yadda ya yi wa'azi a Dimashƙu da sunan Yesu ba tare da tsoro ba.</a:t>
            </a:r>
            <a:r xmlns:a="http://schemas.openxmlformats.org/drawingml/2006/main">
              <a:rPr lang="h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93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Dokas, wadda ta dawo daga rai.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ha" altLang="ko-KR" sz="3600"/>
              <a:t>Bitrus ya sallame su duka daga ɗakin. sannan ya durkusa ya yi addu'a. Ya waiwaya wajen matacciyar matar, ya ce, "Tabita, ki tashi." Ta buɗe idanunta, ta ga Bitrus, ta tashi zaune.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9:</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Akwai wata almajiri mai suna Dokas, wadda kullum tana yin nagarta da kuma taimakon matalauta.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 lokacin ne ta yi rashin lafiya ta rasu. Maƙwabta sun yi baƙin ciki sosai kuma suka dawo da Bitrus.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Da Bitrus ya iso, duk waɗanda aka taimake ta suna kuka, suna nuna kayan da aka ba shi kyauta.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Bitrus ya sallame su duka daga ɗakin. sannan ya durkusa ya yi addu'a.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“Dokas, tashi!” in ji Bitrus. Ta buɗe idanunta, ta tashi zaune tana ganin Bitrus. Da ganin haka, kowa ya yi farin ciki, mutane da yawa a ƙauyen kuwa suka gaskata da Yesu.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Bitrus almajirin Yesu ne, kuma ya iya yin abin da Yesu ya yi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lokacin da yake duniya.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000">
                <a:solidFill>
                  <a:schemeClr val="tx1">
                    <a:lumMod val="65000"/>
                    <a:lumOff val="35000"/>
                  </a:schemeClr>
                </a:solidFill>
              </a:rPr>
              <a:t>Yesu ya gaya wa almajiransa cewa za su yi abin da ya yi.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ha" altLang="ko-KR" sz="3000">
                <a:solidFill>
                  <a:schemeClr val="tx1">
                    <a:lumMod val="65000"/>
                    <a:lumOff val="35000"/>
                  </a:schemeClr>
                </a:solidFill>
              </a:rPr>
              <a:t>Mu almajiran Yesu ne.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ha" altLang="ko-KR" sz="3000">
                <a:solidFill>
                  <a:schemeClr val="tx1">
                    <a:lumMod val="65000"/>
                    <a:lumOff val="35000"/>
                  </a:schemeClr>
                </a:solidFill>
              </a:rPr>
              <a:t>Muna bukatar mu koyi kuma mu tuna da abin da Yesu ya yi a ƙasar nan kuma mu yi abubuwan da Yesu ya yi.</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ya ba almajiransa iko don su iya yin wa’azin bishara.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ha" sz="3600"/>
              <a:t>Nan aka sāke kama shi a gabansu. Fuskarsa ta haskaka kamar rana, tufafinsa kuma sun yi fari kamar haske.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17:</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Sa’ad da Bitrus ya zo Dokas, mutane sun yi baƙin ciki kuma mene ne suka nuna masa?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Tufafin da Dokas ta yi.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Abincin da Dokas ta yi.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Ɗan Dorka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Wasiƙar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① </a:t>
            </a:r>
            <a:r xmlns:a="http://schemas.openxmlformats.org/drawingml/2006/main">
              <a:rPr lang="ha" altLang="ko-KR" sz="2800">
                <a:solidFill>
                  <a:srgbClr val="ff0000"/>
                </a:solidFill>
              </a:rPr>
              <a:t>Tufafin da Dokas ta yi.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ha" altLang="ko-KR" sz="3600"/>
              <a:t>Bitrus ya sallame su duka daga ɗakin. sannan ya durkusa ya yi addu'a. Ya waiwaya wajen matacciyar matar, ya ce, "Tabita, ki tashi." Ta buɗe idanunta, ta ga Bitrus, ta tashi zaune.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9:</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94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Karniliyus, Al'ummai Cece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Masu bi waɗanda suka zo tare da Bitrus sun yi mamakin cewa an zubar da baiwar Ruhu Mai Tsarki har a kan al'ummai.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 10:</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ha" altLang="ko-KR" sz="2500">
                <a:solidFill>
                  <a:schemeClr val="tx1">
                    <a:lumMod val="65000"/>
                    <a:lumOff val="35000"/>
                  </a:schemeClr>
                </a:solidFill>
              </a:rPr>
              <a:t>A Kaisariya akwai wani mutum mai suna Karniliyus, wani jarumin sojan da aka fi sani da Regiment na Italiya.</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ha" altLang="ko-KR" sz="2500">
                <a:solidFill>
                  <a:schemeClr val="tx1">
                    <a:lumMod val="65000"/>
                    <a:lumOff val="35000"/>
                  </a:schemeClr>
                </a:solidFill>
              </a:rPr>
              <a:t>Shi da iyalansa gaba xaya sun kasance masu tsoron Allah; ya ba da kyauta ga mabukata kuma ya yi addu’a ga Allah akai-akai.</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Wata rana, Karniliyus ya ji muryar Allah sa’ad da yake addu’a. "Aika maza su zama wani mutum mai suna Bitrus."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ha" altLang="ko-KR" sz="2400">
                <a:solidFill>
                  <a:schemeClr val="tx1">
                    <a:lumMod val="65000"/>
                    <a:lumOff val="35000"/>
                  </a:schemeClr>
                </a:solidFill>
              </a:rPr>
              <a:t>A lokacin, Bitrus ma ya ga wahayi cikin addu’a. Allah ya ba shi dabbobi daga sama waɗanda Yahudawa ba za su iya ci ba kuma ya umarce shi ya ci.</a:t>
            </a:r>
            <a:r xmlns:a="http://schemas.openxmlformats.org/drawingml/2006/main">
              <a:rPr lang="ha" altLang="en-US" sz="2400">
                <a:solidFill>
                  <a:schemeClr val="tx1">
                    <a:lumMod val="65000"/>
                    <a:lumOff val="35000"/>
                  </a:schemeClr>
                </a:solidFill>
              </a:rPr>
              <a:t> </a:t>
            </a:r>
            <a:r xmlns:a="http://schemas.openxmlformats.org/drawingml/2006/main">
              <a:rPr lang="ha" altLang="ko-KR" sz="2400">
                <a:solidFill>
                  <a:schemeClr val="tx1">
                    <a:lumMod val="65000"/>
                    <a:lumOff val="35000"/>
                  </a:schemeClr>
                </a:solidFill>
              </a:rPr>
              <a:t>"Kada ku kira wani abu mai ƙazanta wanda Allah ya tsarkake."</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Daga baya, Bitrus ya bi mutanen da Karniliyus ya aika ya tafi gidan Karniliyus.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ha" altLang="ko-KR" sz="2400">
                <a:solidFill>
                  <a:schemeClr val="tx1">
                    <a:lumMod val="65000"/>
                    <a:lumOff val="35000"/>
                  </a:schemeClr>
                </a:solidFill>
              </a:rPr>
              <a:t>Bitrus ya yi musu wa’azin Yesu da bishara ga Karniliyus da iyalinsa. Sai Ruhu Mai Tsarki ya sauko a kansu. Ya gane da kallon haka; "Ko da al'ummai za su iya samun ceto idan sun gaskanta da Yesu!"</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ha" altLang="ko-KR" sz="3400">
                <a:solidFill>
                  <a:schemeClr val="tx1">
                    <a:lumMod val="65000"/>
                    <a:lumOff val="35000"/>
                  </a:schemeClr>
                </a:solidFill>
              </a:rPr>
              <a:t>Bitrus ya ɗauka cewa Yahudawa ne kawai za su iya gaskata da Yesu su sami ceto.</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ha" altLang="ko-KR" sz="3400">
                <a:solidFill>
                  <a:schemeClr val="tx1">
                    <a:lumMod val="65000"/>
                    <a:lumOff val="35000"/>
                  </a:schemeClr>
                </a:solidFill>
              </a:rPr>
              <a:t>Amma bisharar Allah ba ta da wariya a tsakanin dukan mutanen duniya.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ha" altLang="ko-KR" sz="3400">
                <a:solidFill>
                  <a:schemeClr val="tx1">
                    <a:lumMod val="65000"/>
                    <a:lumOff val="35000"/>
                  </a:schemeClr>
                </a:solidFill>
              </a:rPr>
              <a:t>Dole ne mu yi wa’azin bishara ga kowa da kowa a duniya domin su sami ceto.</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Yesu ya ɗauki Bitrus, da Yakubu, da Yahaya, ya kai su wani dutse mai tsayi su kaɗai.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yana ba da ceto ga duk wanda ya gaskata da shi, ko da kuwa ɗan ƙasa ko matsayi.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solidFill>
                  <a:srgbClr val="ff0000"/>
                </a:solidFill>
              </a:rPr>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Wane wahayi ne Bitrus ya gani sa’ad da yake addu’a?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Yesu yana saukowa daga sama.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Littafi Mai Tsarki yana saukowa daga sama.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Mala'iku suna saukowa daga sama.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Dabbobin da Yahudawa ba za su iya ci ba sun sauko daga sama.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④ </a:t>
            </a:r>
            <a:r xmlns:a="http://schemas.openxmlformats.org/drawingml/2006/main">
              <a:rPr lang="ha" altLang="ko-KR" sz="2800">
                <a:solidFill>
                  <a:srgbClr val="ff0000"/>
                </a:solidFill>
              </a:rPr>
              <a:t>Dabbobin da Yahudawa ba za su iya ci ba sun sauko daga sama.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Masu bi waɗanda suka zo tare da Bitrus sun yi mamakin cewa an zubar da baiwar Ruhu Mai Tsarki har a kan al'ummai.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 10:</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95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Wakokin Wakoki</a:t>
            </a:r>
            <a:endParaRPr xmlns:a="http://schemas.openxmlformats.org/drawingml/2006/main" lang="en-US" altLang="ko-KR" sz="4000"/>
          </a:p>
          <a:p>
            <a:pPr xmlns:a="http://schemas.openxmlformats.org/drawingml/2006/main" algn="ctr">
              <a:defRPr/>
            </a:pPr>
            <a:r xmlns:a="http://schemas.openxmlformats.org/drawingml/2006/main">
              <a:rPr lang="ha" altLang="ko-KR" sz="4000"/>
              <a:t>ko da a gidan yari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ha" altLang="ko-KR" sz="3600"/>
              <a:t>Wajen tsakar dare Bulus da Sila suna addu'a suna rera waƙoƙin yabo ga Allah, sauran fursunoni kuma suna sauraronsu.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16:</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Bulus da Sila sun yi iya ƙoƙarinsu don su yi wa’azin bishara a Filibus. Amma waɗanda suka ƙi hakan sun yi wa Bulus da Sila duka, suka sa su a kurkuku.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Bulus da Sila sun yi addu’a sun yabi Allah har ma a kurkuku. Duk wanda ke gidan yarin ya saurari haka.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Sai kwatsam sai aka yi wata babbar girgizar kasa har dukan kofofin kurkukun suka buɗe. Mai tsaron gidan ya damu sosai don yana tunanin fursunonin sun tsere.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Bulus ya ɗaga murya ya ce, “Kada ku damu! Muna nan duka!” "Yallabai, me zan yi domin in tsira?" Mai tsaron gidan ya tambaya.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"Ku gaskanta da Ubangiji Yesu. Sa'an nan za ku tsira, ku da danginku!" A wannan sa'a na dare mai tsaron gidan ya kama su, ya wanke raunukan. sai nan da nan shi da dukan iyalinsa suka yi baftisma.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Nan aka sāke kama shi a gabansu. Fuskarsa ta haskaka kamar rana, tufafinsa kuma sun yi fari kamar haske.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ha" altLang="ko-KR" sz="2900">
                <a:solidFill>
                  <a:schemeClr val="tx1">
                    <a:lumMod val="65000"/>
                    <a:lumOff val="35000"/>
                  </a:schemeClr>
                </a:solidFill>
              </a:rPr>
              <a:t>Bulus da Sila ba su karaya ba, suka yi addu’a da yabo.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a" altLang="ko-KR" sz="2900">
                <a:solidFill>
                  <a:schemeClr val="tx1">
                    <a:lumMod val="65000"/>
                    <a:lumOff val="35000"/>
                  </a:schemeClr>
                </a:solidFill>
              </a:rPr>
              <a:t>ko da yake an yi musu dukan tsiya.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a" altLang="ko-KR" sz="2900">
                <a:solidFill>
                  <a:schemeClr val="tx1">
                    <a:lumMod val="65000"/>
                    <a:lumOff val="35000"/>
                  </a:schemeClr>
                </a:solidFill>
              </a:rPr>
              <a:t>Sai Allah ya buɗe ƙofar kurkukun kuma ya ba su zarafin yin wa’azin bishara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a" altLang="ko-KR" sz="2900">
                <a:solidFill>
                  <a:schemeClr val="tx1">
                    <a:lumMod val="65000"/>
                    <a:lumOff val="35000"/>
                  </a:schemeClr>
                </a:solidFill>
              </a:rPr>
              <a:t>ga mai tsaron gidan da iyalansa.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a" altLang="ko-KR" sz="2900">
                <a:solidFill>
                  <a:schemeClr val="tx1">
                    <a:lumMod val="65000"/>
                    <a:lumOff val="35000"/>
                  </a:schemeClr>
                </a:solidFill>
              </a:rPr>
              <a:t>Akwai lokutan da mu ma muna cikin matsala.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a" altLang="ko-KR" sz="2900">
                <a:solidFill>
                  <a:schemeClr val="tx1">
                    <a:lumMod val="65000"/>
                    <a:lumOff val="35000"/>
                  </a:schemeClr>
                </a:solidFill>
              </a:rPr>
              <a:t>Idan kuma ba ka kyale ka ka ci gaba da addu’a da yabo ba, Allah zai cece ka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a" altLang="ko-KR" sz="2900">
                <a:solidFill>
                  <a:schemeClr val="tx1">
                    <a:lumMod val="65000"/>
                    <a:lumOff val="35000"/>
                  </a:schemeClr>
                </a:solidFill>
              </a:rPr>
              <a:t>ta hanya mai ban mamaki.</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ya ba ni ikon shawo kan dukan wahala da wahala.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Bulus da Sila suka yi a kurkuku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Suna kuka.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Sun roki ransu.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Sun yi takaici.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Sun yi addu'a da rera waƙoƙi.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④ </a:t>
            </a:r>
            <a:r xmlns:a="http://schemas.openxmlformats.org/drawingml/2006/main">
              <a:rPr lang="ha" altLang="ko-KR" sz="2800">
                <a:solidFill>
                  <a:srgbClr val="ff0000"/>
                </a:solidFill>
              </a:rPr>
              <a:t>Sun yi addu'a da rera waƙoƙi.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ha" altLang="ko-KR" sz="3600"/>
              <a:t>Wajen tsakar dare Bulus da Sila suna addu'a suna rera waƙoƙin yabo ga Allah, sauran fursunoni kuma suna sauraronsu.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16:</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96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Bulus yayi wa'azin bishara ga Sarki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Bulus ya amsa ya ce, “Ba da daɗewa ba ko kaɗan, Allah nake roƙon ba kai kaɗai ba, amma duk waɗanda suke saurarena a yau su zama kamar yadda nake, sai dai waɗannan sarƙoƙi.”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26:</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Bulus ya yi wa’azin bishara kuma daga baya ya zama fursuna a Urushalima. Sarki Agaribas ya yi tambaya game da zunuban Bulus ɗan fursuna.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"Kuna da izinin yin magana da kanku!" Agaribas ya ba Bulus lokaci ya soma kāre kansa.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Bulus ya yi amfani da zarafin ya yi wa’azin bishara. "Ya sarki, ina fatan ka zama kamar ni in banda wadannan sarkoki!"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Sarkin bai sami zunubi a wurin Bulus ba. Bulus ya so ya je Roma ya yi wa Sarkin bishara wa’azi.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Sai ga Musa da Iliya suka bayyana a gabansu, suna magana da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Daga baya, Bulus ya kai ƙara zuwa ga sarkin Roma. Sa’ad da yake fursuna, Bulus ya hau jirgi ya tafi wurin sarkin Roma.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Bulus fursuna ne, amma ya yi wa’azin bishara da fahariya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a gaban sarkin nasa fitina.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Domin bai ji kunyar bisharar ba, kuma ya gaskata cewa ita gaskiya ce ta fahariya.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Muna bukatar mu kasance da gaba gaɗi da gaba gaɗi mu yi wa’azin bisharar Yesu duk wanda muka sadu da shi.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ya fi mutum mafi girma a duniya girma.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Bulus ya yi sa’ad da sarkin da aka yi masa shari’a ya ba shi zarafi ya yi magana?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Ya yi wa'azin Bisharar Yesu.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Ya zargi mugun mutum.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Ya nemi a sake shi.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Ya yi addu'a da rera waƙoƙi.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① </a:t>
            </a:r>
            <a:r xmlns:a="http://schemas.openxmlformats.org/drawingml/2006/main">
              <a:rPr lang="ha" altLang="ko-KR" sz="2800">
                <a:solidFill>
                  <a:srgbClr val="ff0000"/>
                </a:solidFill>
              </a:rPr>
              <a:t>Ya yi wa'azin Bisharar Yesu.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ha" altLang="ko-KR" sz="3600"/>
              <a:t>Bulus ya amsa ya ce, “Ba da daɗewa ba ko kaɗan, Allah nake roƙon ba kai kaɗai ba, amma duk waɗanda suke saurarena a yau su zama kamar yadda nake, sai dai waɗannan sarƙoƙi.”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26:</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97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Jirgin yana nutsewa!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ya ce, 'Kada ka ji tsoro, Bulus. Dole ne ku tsaya a gaban Kaisar. Kuma Allah ya albarkace ka da ran dukan waɗanda suke cikin jirgin ruwa tare da kai.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27:</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An kai Bulus zuwa Roma ta jirgin ruwa tare da sauran fursunoni.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Sai dai jirgin na cikin hadarin nutsewa saboda guguwar. Kowa ya yi rawar jiki saboda tsoro.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Bulus ya yi addu’a ga Allah kuma ya gaya wa mutane. "Kada ka ji tsoro, Allah ya ce babu wanda zai mutu."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Wata murya daga cikin gajimaren ta ce, “Wannan Ɗana ne, wanda nake ƙauna; da shi naji dadi sosai. Ku saurare shi!”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Jirgin ya nutse, amma kamar yadda Bulus ya ce, dukan mutanen za su iya sauka a tsibirin ba tare da mutuwa ko ɗaya ba.</a:t>
            </a:r>
            <a:r xmlns:a="http://schemas.openxmlformats.org/drawingml/2006/main">
              <a:rPr lang="h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Bulus ya yi wa’azin Yesu a tsibirin kuma ya ɗaukaka Allah.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Bulus ya yi addu’a, ya ƙarfafa wasu, har ma a lokacin wahala sa’ad da jirgin ya kusa nitsewa.</a:t>
            </a:r>
            <a:r xmlns:a="http://schemas.openxmlformats.org/drawingml/2006/main">
              <a:rPr lang="ha" altLang="en-US" sz="3200">
                <a:solidFill>
                  <a:schemeClr val="tx1">
                    <a:lumMod val="65000"/>
                    <a:lumOff val="35000"/>
                  </a:schemeClr>
                </a:solidFill>
              </a:rPr>
              <a:t> </a:t>
            </a:r>
            <a:r xmlns:a="http://schemas.openxmlformats.org/drawingml/2006/main">
              <a:rPr lang="ha" altLang="ko-KR" sz="3200">
                <a:solidFill>
                  <a:schemeClr val="tx1">
                    <a:lumMod val="65000"/>
                    <a:lumOff val="35000"/>
                  </a:schemeClr>
                </a:solidFill>
              </a:rPr>
              <a:t>A ƙarshe, an cece su duka.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kamar yadda Bulus ya ce.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Mutanen Allah ne ke da alhakin isar da nufin Allah ga duniya ta wurin addu’a da kuma bisharar ceton Allah.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ne mamallakin dukan rayuwa a duniya. Babu wani abu da zai mutu sai da izininsa.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Bulus ya yi sa’ad da jirgin ya haɗu da guguwar?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Ya yi kuka.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Ya zabura cikin teku.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Ya yi fada da matukin jirgin.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Ya yi addu'a ga Allah.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④ </a:t>
            </a:r>
            <a:r xmlns:a="http://schemas.openxmlformats.org/drawingml/2006/main">
              <a:rPr lang="ha" altLang="ko-KR" sz="2800">
                <a:solidFill>
                  <a:srgbClr val="ff0000"/>
                </a:solidFill>
              </a:rPr>
              <a:t>Ya yi addu'a ga Allah.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ha" altLang="ko-KR" sz="3600"/>
              <a:t>ya ce, 'Kada ka ji tsoro, Bulus. Dole ne ku tsaya a gaban Kaisar. Kuma Allah ya albarkace ka da ran dukan waɗanda suke cikin jirgin ruwa tare da kai.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Ayyukan Manzanni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27:</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98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Roƙon Bulus ga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ha" altLang="ko-KR" sz="3600"/>
              <a:t>Ina roƙonka ga ɗana Onesimus, wanda ya zama ɗana sa'ad da nake ɗaure.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Filemon</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Onesimus bawan Filimon ne. Amma ya lallaba ya fita ba tare da izinin ubangidansa zuwa Rum ba.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Onesimus ya sadu da Bulus da aka saka a kurkuku a Roma. Bulus ya yi masa wa’azin bishara kuma ya gaskata da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Da suka ji haka, sai suka rusuna har ƙasa, a tsorace. Yesu ya ce, “Kada ku ji tsoro.” Da suka ɗaga kai, ba su ga kowa ba sai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Bulus ya gaya wa Onesimus ya koma wurin ubangidansa Filimon kuma ya roƙi gafara. Kuma Bulus ya gaya wa Onesimus ya yi rayuwa a matsayin mai ba da gaskiya ga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Onesimus ya damu. Domin a lokacin, mai wannan bawan da ya tsere ne ya kashe shi.</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Bulus ya rubuta wa Onesimus wasiƙa zuwa ga ubangidansa, Filimon, ya gafarta masa. Wannan wasiƙar ‘Filemon’ ce a cikin Littafi Mai Tsarki.</a:t>
            </a:r>
            <a:r xmlns:a="http://schemas.openxmlformats.org/drawingml/2006/main">
              <a:rPr lang="h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Bulus ya sake haɗa dangantakar da ke tsakanin Onesimus da Filimon. Onesimus ya roƙi Filimon gafara, kuma Filimon ya gafarta wa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Dole ne mu nemi gafara idan mun yi kuskure.</a:t>
            </a:r>
            <a:r xmlns:a="http://schemas.openxmlformats.org/drawingml/2006/main">
              <a:rPr lang="ha" altLang="en-US" sz="3200">
                <a:solidFill>
                  <a:schemeClr val="tx1">
                    <a:lumMod val="65000"/>
                    <a:lumOff val="35000"/>
                  </a:schemeClr>
                </a:solidFill>
              </a:rPr>
              <a:t> </a:t>
            </a:r>
            <a:r xmlns:a="http://schemas.openxmlformats.org/drawingml/2006/main">
              <a:rPr lang="ha" altLang="ko-KR" sz="3200">
                <a:solidFill>
                  <a:schemeClr val="tx1">
                    <a:lumMod val="65000"/>
                    <a:lumOff val="35000"/>
                  </a:schemeClr>
                </a:solidFill>
              </a:rPr>
              <a:t>Kuma idan wani ya yi mana laifi, dole ne mu gafarta musu.</a:t>
            </a:r>
            <a:r xmlns:a="http://schemas.openxmlformats.org/drawingml/2006/main">
              <a:rPr lang="ha" altLang="en-US" sz="3200">
                <a:solidFill>
                  <a:schemeClr val="tx1">
                    <a:lumMod val="65000"/>
                    <a:lumOff val="35000"/>
                  </a:schemeClr>
                </a:solidFill>
              </a:rPr>
              <a:t> </a:t>
            </a:r>
            <a:r xmlns:a="http://schemas.openxmlformats.org/drawingml/2006/main">
              <a:rPr lang="ha" altLang="ko-KR" sz="3200">
                <a:solidFill>
                  <a:schemeClr val="tx1">
                    <a:lumMod val="65000"/>
                    <a:lumOff val="35000"/>
                  </a:schemeClr>
                </a:solidFill>
              </a:rPr>
              <a:t>Abin da mutane suka yi imani da Yesu ke nan.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ya kawo salama da sulhu a inda ake fada da rikici.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Wanene Onesimus ya sadu da shi a Roma sa’ad da ya gudu daga wurin mai shi Filimon?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Bitrus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Bulus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④ </a:t>
            </a:r>
            <a:r xmlns:a="http://schemas.openxmlformats.org/drawingml/2006/main">
              <a:rPr lang="ha" altLang="ko-KR" sz="2800">
                <a:solidFill>
                  <a:srgbClr val="ff0000"/>
                </a:solidFill>
              </a:rPr>
              <a:t>Bulus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ha" altLang="ko-KR" sz="3600"/>
              <a:t>Ina roƙonka ga ɗana Onesimus, wanda ya zama ɗana sa'ad da nake ɗaure.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Filemon</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99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Timoti, Almajirin Bulus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ha" altLang="ko-KR" sz="3600"/>
              <a:t>An tuna mini da sahihiyar bangaskiyarku, wadda ta fara zama a cikin kakarka Loyis, da kuma cikin uwarka Afiniki, kuma na tabbata yanzu tana cikinka kuma.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2Timotawus</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Bulus yana da almajiri mai suna Timotawus. Timotawus ɗan’uwa ne da Bulus tun yana yaro.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Akwai wani mutum yana da 'ya'ya maza biyu. Ɗan na biyu ya roƙi mahaifinsa da ya ba shi rabonsa na dukiyar a gaba.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a" sz="3600">
                <a:solidFill>
                  <a:schemeClr val="tx1">
                    <a:lumMod val="65000"/>
                    <a:lumOff val="35000"/>
                  </a:schemeClr>
                </a:solidFill>
              </a:rPr>
              <a:t>Yesu ya kasance a wannan duniya a siffar mutum, amma kuma shi ne Allah.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Kamar yadda Allah ya umarci almajiransa a kan dutse.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dole ne mu gaskata cewa Yesu Ɗan Allah ne kuma mu saurare shi da kyau.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Bulus da yake kurkuku ya san cewa zai mutu, kuma ya rubuta wasiƙa zuwa ga abin ƙaunataccen almajirinsa Timotawus.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Wasiƙar ta faɗi yadda Timotawus zai koyar da masu bi a matsayin mai hidima na coci.</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Timotawus da masu bi suka karanta wasiƙar Bulus kuma suka tsai da shawarar ba za su yi rashin bangaskiya ba har zuwa ƙarshe har a cikin tsanani.</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Don haka bangaskiyar Bulus ta koma ga almajirinsa Timotawus, da kuma ikilisiyoyi.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ha" altLang="ko-KR" sz="3600">
                <a:solidFill>
                  <a:schemeClr val="tx1">
                    <a:lumMod val="65000"/>
                    <a:lumOff val="35000"/>
                  </a:schemeClr>
                </a:solidFill>
              </a:rPr>
              <a:t>Godiya ga masu bishara da suka yi mana bishara da kuma malaman da suka koya mana maganar Allah, bangaskiyarmu da ikilisiyarmu sun yi girma.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a" altLang="ko-KR" sz="3600">
                <a:solidFill>
                  <a:schemeClr val="tx1">
                    <a:lumMod val="65000"/>
                    <a:lumOff val="35000"/>
                  </a:schemeClr>
                </a:solidFill>
              </a:rPr>
              <a:t>Yanzu dole ne mu ceci bangaskiyarmu kuma mu koya musu maganar Allah da muka koya.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An ta da Yesu daga matattu kuma yana da rai madawwami, tare da majami'u da masu bi waɗanda suka gaskata da shi.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Wane ne Bulus ya rubuta wasiƙar sa’ad da ranar mutuwarsa ta gabato?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① </a:t>
            </a:r>
            <a:r xmlns:a="http://schemas.openxmlformats.org/drawingml/2006/main">
              <a:rPr lang="ha" altLang="ko-KR" sz="2800">
                <a:solidFill>
                  <a:schemeClr val="tx1">
                    <a:lumMod val="65000"/>
                    <a:lumOff val="35000"/>
                  </a:schemeClr>
                </a:solidFill>
              </a:rPr>
              <a:t>Luka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Alama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Timotawus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Sila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③ </a:t>
            </a:r>
            <a:r xmlns:a="http://schemas.openxmlformats.org/drawingml/2006/main">
              <a:rPr lang="ha" altLang="ko-KR" sz="2800">
                <a:solidFill>
                  <a:srgbClr val="ff0000"/>
                </a:solidFill>
              </a:rPr>
              <a:t>Timotawus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ha" altLang="ko-KR" sz="3600"/>
              <a:t>An tuna mini da sahihiyar bangaskiyarku, wadda ta fara zama a cikin kakarka Loyis, da kuma cikin uwarka Afiniki, kuma na tabbata yanzu tana cikinka kuma.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2Timotawus</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4:</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100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John Ya Gani Abin Mamaki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ha" altLang="ko-KR" sz="3600"/>
              <a:t>Wanda ya shaida wadannan abubuwa ya ce, "I, ina zuwa da wuri." Amin. Ka zo, ya Ubangiji Yesu.</a:t>
            </a:r>
            <a:endParaRPr xmlns:a="http://schemas.openxmlformats.org/drawingml/2006/main" lang="en-US" altLang="ko-KR" sz="3600"/>
          </a:p>
          <a:p>
            <a:pPr xmlns:a="http://schemas.openxmlformats.org/drawingml/2006/main" lvl="0">
              <a:defRPr/>
            </a:pPr>
            <a:r xmlns:a="http://schemas.openxmlformats.org/drawingml/2006/main">
              <a:rPr lang="h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Wahayi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22:</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wanda yake haskakawa da kyau da kamanni mai ɗaukaka.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Tsananta wa ikkilisiya ya yi ta muni da muni a rana. Dukan almajiransa sun yi shahada sa’ad da suke da bangaskiya, kuma Yohanna ya keɓe shi kaɗai a Batmos.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Wata rana ya ji wata babbar murya kamar ƙaho, wadda ta ce: “Ka rubuta abin da ka gani a kan littafi, ka aika zuwa ga ikilisiyoyi bakwai.”</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Yohanna ya ga Yesu kuma. Yesu shi ne siffar sarki da ke da dukan ikon duniya.</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Yahaya ya ga sabuwar sama da sabuwar ƙasa mai zuwa. Ba za a yi mugun abu ba, ba za a yi baƙin ciki ba, kuma za a sami farin ciki a wurin Allah ko da yaushe.</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Yohanna ya rubuta dukan waɗannan wahayin, ya rubuta su ga ikilisiyoyi. “Ku kiyaye bangaskiyarku, gama Ubangiji zai dawo kuma!” Wannan shine littafi na ƙarshe na Littafi Mai Tsarki, Wahayin Yahaya</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Darasi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solidFill>
                  <a:schemeClr val="tx1">
                    <a:lumMod val="65000"/>
                    <a:lumOff val="35000"/>
                  </a:schemeClr>
                </a:solidFill>
              </a:rPr>
              <a:t>Yesu zai dawo duniya kuma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a matsayin alkali wata rana.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A lokacin, wadanda ba su yi imani ba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a cikin Yesu ku sha wahala har abada,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Waɗanda suka ba da gaskiya ga Yesu za su ji daɗi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Rai madawwami tare da Farin ciki.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Kuna jiran Yesu ya sake zuwa?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a" altLang="ko-KR" sz="3200">
                <a:solidFill>
                  <a:schemeClr val="tx1">
                    <a:lumMod val="65000"/>
                    <a:lumOff val="35000"/>
                  </a:schemeClr>
                </a:solidFill>
              </a:rPr>
              <a:t>Kada mu rasa wannan begen, dole ne mu kiyaye bangaskiyarmu a wannan duniya har ƙarshe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ha" altLang="ko-KR" sz="3200"/>
              <a:t>Wanene Yesu?</a:t>
            </a:r>
            <a:r xmlns:a="http://schemas.openxmlformats.org/drawingml/2006/main">
              <a:rPr lang="h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a" altLang="ko-KR" sz="3600">
                <a:solidFill>
                  <a:schemeClr val="tx1">
                    <a:lumMod val="65000"/>
                    <a:lumOff val="35000"/>
                  </a:schemeClr>
                </a:solidFill>
              </a:rPr>
              <a:t>Yesu zai sake dawowa duniya a matsayin sarki, ya yi shari’a ga dukan abubuwa, kuma ya yi mulki har abada.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Tambayoyi na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Menene sunan tsibirin da almajiri Yohanna yake tsare?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Ƙasar </a:t>
            </a:r>
            <a:r xmlns:a="http://schemas.openxmlformats.org/drawingml/2006/main">
              <a:rPr lang="ha"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② </a:t>
            </a:r>
            <a:r xmlns:a="http://schemas.openxmlformats.org/drawingml/2006/main">
              <a:rPr lang="ha" altLang="ko-KR" sz="2800">
                <a:solidFill>
                  <a:schemeClr val="tx1">
                    <a:lumMod val="65000"/>
                    <a:lumOff val="35000"/>
                  </a:schemeClr>
                </a:solidFill>
              </a:rPr>
              <a:t>Hawai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③ </a:t>
            </a:r>
            <a:r xmlns:a="http://schemas.openxmlformats.org/drawingml/2006/main">
              <a:rPr lang="ha" altLang="ko-KR" sz="2800">
                <a:solidFill>
                  <a:schemeClr val="tx1">
                    <a:lumMod val="65000"/>
                    <a:lumOff val="35000"/>
                  </a:schemeClr>
                </a:solidFill>
              </a:rPr>
              <a:t>Kitim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chemeClr val="tx1">
                    <a:lumMod val="65000"/>
                    <a:lumOff val="35000"/>
                  </a:schemeClr>
                </a:solidFill>
              </a:rPr>
              <a:t>④ </a:t>
            </a:r>
            <a:r xmlns:a="http://schemas.openxmlformats.org/drawingml/2006/main">
              <a:rPr lang="ha"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a" altLang="en-US" sz="2800">
                <a:solidFill>
                  <a:srgbClr val="ff0000"/>
                </a:solidFill>
              </a:rPr>
              <a:t>④ </a:t>
            </a:r>
            <a:r xmlns:a="http://schemas.openxmlformats.org/drawingml/2006/main">
              <a:rPr lang="ha"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ha" altLang="ko-KR" sz="4000"/>
              <a:t>Maganar Yau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ha" altLang="ko-KR" sz="3600"/>
              <a:t>Wanda ya shaida wadannan abubuwa ya ce, "I, ina zuwa da wuri." Amin. Ka zo, ya Ubangiji Yesu.</a:t>
            </a:r>
            <a:endParaRPr xmlns:a="http://schemas.openxmlformats.org/drawingml/2006/main" lang="en-US" altLang="ko-KR" sz="3600"/>
          </a:p>
          <a:p>
            <a:pPr xmlns:a="http://schemas.openxmlformats.org/drawingml/2006/main" lvl="0">
              <a:defRPr/>
            </a:pPr>
            <a:r xmlns:a="http://schemas.openxmlformats.org/drawingml/2006/main">
              <a:rPr lang="h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a" altLang="ko-KR" sz="2800">
                <a:solidFill>
                  <a:schemeClr val="tx1">
                    <a:lumMod val="65000"/>
                    <a:lumOff val="35000"/>
                  </a:schemeClr>
                </a:solidFill>
              </a:rPr>
              <a:t>Wahayi</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22:</a:t>
            </a:r>
            <a:r xmlns:a="http://schemas.openxmlformats.org/drawingml/2006/main">
              <a:rPr lang="ha" altLang="en-US" sz="2800">
                <a:solidFill>
                  <a:schemeClr val="tx1">
                    <a:lumMod val="65000"/>
                    <a:lumOff val="35000"/>
                  </a:schemeClr>
                </a:solidFill>
              </a:rPr>
              <a:t> </a:t>
            </a:r>
            <a:r xmlns:a="http://schemas.openxmlformats.org/drawingml/2006/main">
              <a:rPr lang="h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Na yau</a:t>
            </a:r>
            <a:r xmlns:a="http://schemas.openxmlformats.org/drawingml/2006/main">
              <a:rPr altLang="en-US" lang="ha" sz="4000">
                <a:solidFill>
                  <a:srgbClr val="ff0000"/>
                </a:solidFill>
              </a:rPr>
              <a:t> </a:t>
            </a:r>
            <a:r xmlns:a="http://schemas.openxmlformats.org/drawingml/2006/main">
              <a:rPr altLang="ko-KR" lang="ha" sz="4000">
                <a:solidFill>
                  <a:srgbClr val="ff0000"/>
                </a:solidFill>
              </a:rPr>
              <a:t>Tambayoyi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Wanene bai ga canji na Yesu ba?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Bitrus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ha" sz="3600"/>
              <a:t>Nan aka sāke kama shi a gabansu. Fuskarsa ta haskaka kamar rana, tufafinsa kuma sun yi fari kamar haske.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17:</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75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a:t>
            </a:r>
            <a:r xmlns:a="http://schemas.openxmlformats.org/drawingml/2006/main">
              <a:rPr lang="ha" altLang="en-US" sz="4400"/>
              <a:t> </a:t>
            </a:r>
            <a:r xmlns:a="http://schemas.openxmlformats.org/drawingml/2006/main">
              <a:rPr lang="ha" altLang="ko-KR" sz="4400"/>
              <a:t>Yana son Yara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ha" sz="3600"/>
              <a:t>Da Yesu ya ga haka, ya ji haushi. Ya ce musu, “Ku bar yara ƙanana su zo wurina, kada ku hana su, gama Mulkin Allah na irin waɗannan 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Wani iyaye ya kawo ɗansa wurin Yesu don ya albarkace shi daga wurin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Sai almajiran Yesu suka tsawata masa. "Yaya za ka kawo yaronka wurin Yesu?"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Da Yesu ya ga haka, ya ce a fusace.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“Kada ku hana yaran zuwa wurina. Mulkin Allah na irin waɗannan yara 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Amma ɗan ya ɓad da dukiyoyinsa a ƙasa mai nisa, ya zama bakin ciki.</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“Duk wanda ba zai karɓi Mulkin Allah kamar ƙaramin yaro ba, ba zai taɓa shiga cikinta ba.” Sai ya ɗauki yaran a hannunsa, ya ɗora musu hannu, ya sa musu albarka.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a" sz="3600">
                <a:solidFill>
                  <a:schemeClr val="tx1">
                    <a:lumMod val="65000"/>
                    <a:lumOff val="35000"/>
                  </a:schemeClr>
                </a:solidFill>
              </a:rPr>
              <a:t>Yesu ya ce Mulkin Allah na irin waɗannan yara ne.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Bari kuma mu zama ’ya’yan da suke ƙaunar Allah kuma suke yi wa Yesu biyayya ba tare da rasa masu gaskiya, masu gaskiya ba,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da gaskiya zuciyar yaro.</a:t>
            </a:r>
            <a:r xmlns:a="http://schemas.openxmlformats.org/drawingml/2006/main">
              <a:rPr altLang="en-US" lang="ha"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r xmlns:a="http://schemas.openxmlformats.org/drawingml/2006/main">
              <a:rPr altLang="en-US" lang="ha" sz="3600">
                <a:solidFill>
                  <a:srgbClr val="0070c0"/>
                </a:solidFill>
              </a:rPr>
              <a:t> </a:t>
            </a:r>
            <a:r xmlns:a="http://schemas.openxmlformats.org/drawingml/2006/main">
              <a:rPr altLang="ko-KR" lang="ha"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wanda yake ƙauna, daraja da kuma albarkaci yara.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Menene almajiran suka yi sa’ad da yaran suka yi ƙoƙari su je wurin Yesu?</a:t>
            </a:r>
            <a:r xmlns:a="http://schemas.openxmlformats.org/drawingml/2006/main">
              <a:rPr altLang="en-US" lang="h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Suka tarbe su da murna.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Sun tsauta musu kada su je wurin Yesu.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Sun gabatar da yara ga Yesu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Suka ba su abinci suka mai da su gida.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② </a:t>
            </a:r>
            <a:r xmlns:a="http://schemas.openxmlformats.org/drawingml/2006/main">
              <a:rPr altLang="ko-KR" lang="ha" sz="2800">
                <a:solidFill>
                  <a:srgbClr val="ff0000"/>
                </a:solidFill>
              </a:rPr>
              <a:t>Sun tsauta musu kada su je wurin Yesu.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ha" sz="3600"/>
              <a:t>Da Yesu ya ga haka, ya ji haushi. Ya ce musu, “Ku bar yara ƙanana su zo wurina, kada ku hana su, gama Mulkin Allah na irin waɗannan 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No. 76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Yesu ya warkar da wani makaho, Bartimiyus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ha" sz="3600"/>
              <a:t>Yesu ya ce, “Tafi, bangaskiyarka ta warkar da kai.” Nan da nan ya ga gani, ya bi Yesu a hanya.</a:t>
            </a:r>
            <a:endParaRPr xmlns:a="http://schemas.openxmlformats.org/drawingml/2006/main" altLang="ko-KR" lang="en-US" sz="3600"/>
          </a:p>
          <a:p>
            <a:pPr xmlns:a="http://schemas.openxmlformats.org/drawingml/2006/main" lvl="0">
              <a:defRPr/>
            </a:pPr>
            <a:r xmlns:a="http://schemas.openxmlformats.org/drawingml/2006/main">
              <a:rPr altLang="ko-KR" lang="h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h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10:</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Sa’ad da Yesu ya zo Jericho, makaho, Bartimiyus yana zaune a gefen hanya yana bara.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Da ya ji Yesu Banazare ne, sai ya fara ɗaga murya ya ce, “Yesu Ɗan Dawuda, ka ji tausayina!”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Yesu ya kira Bartimeus. "Me kike so nayi miki?" Yesu ya tambaye shi. Makaho ya ce, "Rabbi, ina son gani."</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ha" sz="2800">
                <a:solidFill>
                  <a:schemeClr val="tx1">
                    <a:lumMod val="65000"/>
                    <a:lumOff val="35000"/>
                  </a:schemeClr>
                </a:solidFill>
              </a:rPr>
              <a:t>Dan ya gane cewa ya fi bayin gidan mahaifinsa wahala.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a" sz="2800">
                <a:solidFill>
                  <a:schemeClr val="tx1">
                    <a:lumMod val="65000"/>
                    <a:lumOff val="35000"/>
                  </a:schemeClr>
                </a:solidFill>
              </a:rPr>
              <a:t>Don haka sai ya koma ya roki mahaifinsa da ya karbe shi a matsayin bayinsa.</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Yesu ya ce, “Tafi, bangaskiyarka ta warkar da kai.” Nan take ya sami ganinsa.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"Na gode, Yesu!" Bartimiyus ya bi Yesu wanda ya bar shi ya gani.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a" sz="3600">
                <a:solidFill>
                  <a:schemeClr val="tx1">
                    <a:lumMod val="65000"/>
                    <a:lumOff val="35000"/>
                  </a:schemeClr>
                </a:solidFill>
              </a:rPr>
              <a:t>Yesu ya ce wa Bartimiyus, “Bangaskiya ta warkar da kai.”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Bangaskiya ce ta cece mu.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Ana bayyana bangaskiya cikin addu'a sosai.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Sa’ad da muka yi addu’a ga Yesu,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Dole ne mu sami wannan bangaskiya.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wanda yake ji kuma yana amsa addu’o’inmu na gaske.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Menene Bartimiyus ya roƙi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Ka ba ni kuɗi masu yawa.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Ina so in zama almajirinku.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Bari in yi tafiya akan ruwa.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Ina so in sake gani.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Ina so in sake gani.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ha" sz="3600"/>
              <a:t>Yesu ya ce, “Tafi, bangaskiyarka ta warkar da kai.” Nan da nan ya ga gani, ya bi Yesu a hanya.</a:t>
            </a:r>
            <a:endParaRPr xmlns:a="http://schemas.openxmlformats.org/drawingml/2006/main" altLang="ko-KR" lang="en-US" sz="3600"/>
          </a:p>
          <a:p>
            <a:pPr xmlns:a="http://schemas.openxmlformats.org/drawingml/2006/main" lvl="0">
              <a:defRPr/>
            </a:pPr>
            <a:r xmlns:a="http://schemas.openxmlformats.org/drawingml/2006/main">
              <a:rPr altLang="ko-KR" lang="h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h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Alama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10:</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77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Zacchaeus ya hau bishiya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ha" sz="3600"/>
              <a:t>Domin Ɗan Mutum ya zo ne domin yǎ ceci abin da ya ɓata.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Luka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19:</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Akwai wani mai arziki mai suna Zakka. Shi shugaban masu karɓar haraji ne, don haka mutane suka ƙi shi.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Wata rana Yesu ya zo ƙauyen da Zakka yake da zama. Mutane da yawa sun taru don ganin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Da mahaifinsa ya ga dansa ya taho daga nesa, sai ya ruga da gudu ya rungume shi, ya karbe shi da murna.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Zakka ya hau bishiya ya ga Yesu. Yesu ya dube shi ya ce. “Zakka, sauko nan da nan. Dole ne in zauna a gidanku yau."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"Zakka ya yanke shawara ga Yesu, "Zan ba da rabin dukiyara ga matalauta."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ha" altLang="ko-KR" sz="3000">
                <a:solidFill>
                  <a:schemeClr val="tx1">
                    <a:lumMod val="65000"/>
                    <a:lumOff val="35000"/>
                  </a:schemeClr>
                </a:solidFill>
              </a:rPr>
              <a:t>Yesu ya ce, "Yau ceto ya zo ga gidan nan, na zo ne domin in ceci abin da ya ɓace."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Sa’ad da Zakka ya sadu da Yesu, ya furta cewa zai ba da abin da ya fi so ga matalauta.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Menene mafi mahimmanci a gare ku?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Menene kuka daina bayan saduwa da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Dole ne mu tuna cewa abu mafi tamani a gare mu shine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rgbClr val="ff0000"/>
                </a:solidFill>
              </a:rPr>
              <a:t>Wanene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mai ceto wanda ya zo ƙasar nan domin ya ceci kowa ba tare da bambanci ba.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Na yau</a:t>
            </a:r>
            <a:r xmlns:a="http://schemas.openxmlformats.org/drawingml/2006/main">
              <a:rPr altLang="en-US" lang="ha" sz="4000">
                <a:solidFill>
                  <a:srgbClr val="ff0000"/>
                </a:solidFill>
              </a:rPr>
              <a:t> </a:t>
            </a:r>
            <a:r xmlns:a="http://schemas.openxmlformats.org/drawingml/2006/main">
              <a:rPr altLang="ko-KR" lang="ha" sz="4000">
                <a:solidFill>
                  <a:srgbClr val="ff0000"/>
                </a:solidFill>
              </a:rPr>
              <a:t>Tambayoyi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 ya sa mutane suka ƙi Zacchaeus?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Saboda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shi</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ya kasance</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shugaba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haraji</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mai tarawa.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Domin ya gaskata da Yesu sosai.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Domin ya yawaita addu'a.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Domin yana da kyau.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① </a:t>
            </a:r>
            <a:r xmlns:a="http://schemas.openxmlformats.org/drawingml/2006/main">
              <a:rPr altLang="ko-KR" lang="ha" sz="2800">
                <a:solidFill>
                  <a:srgbClr val="ff0000"/>
                </a:solidFill>
              </a:rPr>
              <a:t>Domin shi babban mai karɓar haraji ne.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ha" sz="3600"/>
              <a:t>Domin Ɗan Mutum ya zo ne domin yǎ ceci abin da ya ɓata.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Luka</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19:</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ha">
                <a:solidFill>
                  <a:schemeClr val="tx1">
                    <a:lumMod val="50000"/>
                    <a:lumOff val="50000"/>
                  </a:schemeClr>
                </a:solidFill>
              </a:rPr>
              <a:t>Na 78 Kalmar Allah</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ha" sz="4400"/>
              <a:t>Gidan da aka gina akan Dutsen</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a" sz="3600"/>
              <a:t>“Don haka duk wanda ya ji waɗannan kalmomi nawa, ya aikata su, yana kama da mutum mai hikima wanda ya gina gidansa a kan dutse.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7:</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Yesu ya ba da labarin wasu mutane biyu da suke gina gida.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Yesu ya ce, "Allah, mahaifinka koyaushe yana jiranka."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Daya daga cikinsu ya yanke shawarar gina gidansa a kan yashi, wani kuma a kan dutse.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Su biyun sun yi aiki tuƙuru don gina gida. Dukan gidaje sun yi kama da karfi a waje ba tare da babban bambanci ba.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Lokacin da ruwan sama kamar da bakin kwarya ya haddasa ambaliya, gidan da aka gina a kan yashi ya kwashe. Amma gidan da aka gina akan dutsen ya tsaya kyam.</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Yesu ya ce: “Dukan wanda ya ji maganata, ya kuma aikata ta, yana kama da mutum mai hikima wanda ya gina gidansa bisa dutse.”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a" sz="3600">
                <a:solidFill>
                  <a:schemeClr val="tx1">
                    <a:lumMod val="65000"/>
                    <a:lumOff val="35000"/>
                  </a:schemeClr>
                </a:solidFill>
              </a:rPr>
              <a:t>Yesu ya ce: “Dukan wanda ya ji maganata, ya kuma aikata ta, yana kama da mutum mai hikima wanda ya gina gidansa bisa dutse.”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Kuna amfani da kowace kalmar Allah a aikace?</a:t>
            </a:r>
            <a:r xmlns:a="http://schemas.openxmlformats.org/drawingml/2006/main">
              <a:rPr altLang="en-US" lang="ha" sz="3600">
                <a:solidFill>
                  <a:schemeClr val="tx1">
                    <a:lumMod val="65000"/>
                    <a:lumOff val="35000"/>
                  </a:schemeClr>
                </a:solidFill>
              </a:rPr>
              <a:t> </a:t>
            </a:r>
            <a:r xmlns:a="http://schemas.openxmlformats.org/drawingml/2006/main">
              <a:rPr altLang="ko-KR" lang="ha" sz="3600">
                <a:solidFill>
                  <a:schemeClr val="tx1">
                    <a:lumMod val="65000"/>
                    <a:lumOff val="35000"/>
                  </a:schemeClr>
                </a:solidFill>
              </a:rPr>
              <a:t>Mu zama masu hikima masu biyayya ga Kalmar Allah.</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r xmlns:a="http://schemas.openxmlformats.org/drawingml/2006/main">
              <a:rPr altLang="en-US" lang="ha" sz="3600">
                <a:solidFill>
                  <a:srgbClr val="0070c0"/>
                </a:solidFill>
              </a:rPr>
              <a:t> </a:t>
            </a:r>
            <a:r xmlns:a="http://schemas.openxmlformats.org/drawingml/2006/main">
              <a:rPr altLang="ko-KR" lang="ha"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wanda ke jin daɗin waɗanda suke biyayya da Kalmar.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Yaushe gidan da aka gina akan yashi ya ruguje?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Da aka gina gidan.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Lokacin da rana ta haskaka.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Lokacin da mutane da yawa suka shigo gidan.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Lokacin da aka yi ruwan sama mai yawa da ambaliya.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Lokacin da aka yi ruwan sama mai yawa da ambaliya.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ha" sz="3600"/>
              <a:t>“Don haka duk wanda ya ji waɗannan kalmomi nawa, ya aikata su, yana kama da mutum mai hikima wanda ya gina gidansa a kan dutse.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7:</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79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Budurwa Masu Hikima Biyar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ha" sz="3600"/>
              <a:t>"Saboda haka ku yi tsaro, domin ba ku san ranar ko sa'a ba."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25:</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Muna zunubi da yawa a rayuwarmu.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Don haka muna jin laifin yin zunubi ga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Amma Allah kullum yana gafarta mana zunubanmu.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Domin Yesu ya riga ya ɗauki dukan zunubanmu.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Dole ne ku yi imani da wannan kuma ku je ga Allah tare da godiya da farin ciki.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Akwai budurwowi goma da suke shirin bikin aure. 'Yan mata biyar masu hikima sun shirya fitulu da isassun mai, amma sauran biyar ɗin ba su yi ba.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a" altLang="ko-KR" sz="3200">
                <a:solidFill>
                  <a:schemeClr val="tx1">
                    <a:lumMod val="65000"/>
                    <a:lumOff val="35000"/>
                  </a:schemeClr>
                </a:solidFill>
              </a:rPr>
              <a:t>Da dare, ango ya makara, sai ga budurwai goma suka yi barci.</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"Angon yana nan!" Budurwan suka tashi da sauri. Fitulun budurwowin nan biyar ɗin da ba su shirya mai ba ya mutu.</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“Ka ba mu mai.” “Idan mun ba ka man mu, mu ma muna iya ƙarewa. Je ka dauko mai."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Amma yayin da wawayen ’yan matan nan biyar suka je siyan mai, sai kofar biki ta rufe. Daga karshe dai an hana wadannan wawayen ‘yan mata biyar damar halartar bikin.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a" sz="3600">
                <a:solidFill>
                  <a:schemeClr val="tx1">
                    <a:lumMod val="65000"/>
                    <a:lumOff val="35000"/>
                  </a:schemeClr>
                </a:solidFill>
              </a:rPr>
              <a:t>Wannan labari ne da Yesu ya gaya mana yadda za mu jira ranar da zai dawo.</a:t>
            </a:r>
            <a:r xmlns:a="http://schemas.openxmlformats.org/drawingml/2006/main">
              <a:rPr altLang="en-US" lang="ha" sz="3600">
                <a:solidFill>
                  <a:schemeClr val="tx1">
                    <a:lumMod val="65000"/>
                    <a:lumOff val="35000"/>
                  </a:schemeClr>
                </a:solidFill>
              </a:rPr>
              <a:t> </a:t>
            </a:r>
            <a:r xmlns:a="http://schemas.openxmlformats.org/drawingml/2006/main">
              <a:rPr altLang="ko-KR" lang="ha" sz="3600">
                <a:solidFill>
                  <a:schemeClr val="tx1">
                    <a:lumMod val="65000"/>
                    <a:lumOff val="35000"/>
                  </a:schemeClr>
                </a:solidFill>
              </a:rPr>
              <a:t>Babu wanda ya sani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lokacin da Yesu zai dawo kuma.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a" sz="3600">
                <a:solidFill>
                  <a:schemeClr val="tx1">
                    <a:lumMod val="65000"/>
                    <a:lumOff val="35000"/>
                  </a:schemeClr>
                </a:solidFill>
              </a:rPr>
              <a:t>Amma kamar budurwai biyar masu hikima, dole ne mu tashi koyaushe mu jira Yesu da zuciya ɗaya.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ya yi alkawari zai komo ƙasar nan sa’ad da babu wanda ya sani.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 wawayen budurwai biyar ba su shirya ba?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mai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ruwa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tufafi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kyauta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① </a:t>
            </a:r>
            <a:r xmlns:a="http://schemas.openxmlformats.org/drawingml/2006/main">
              <a:rPr altLang="ko-KR" lang="ha" sz="2800">
                <a:solidFill>
                  <a:srgbClr val="ff0000"/>
                </a:solidFill>
              </a:rPr>
              <a:t>mai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ha" sz="3600"/>
              <a:t>"Saboda haka ku yi tsaro, domin ba ku san ranar ko sa'a ba."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25:</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a" altLang="ko-KR" b="1">
                <a:solidFill>
                  <a:schemeClr val="tx1">
                    <a:lumMod val="50000"/>
                    <a:lumOff val="50000"/>
                  </a:schemeClr>
                </a:solidFill>
              </a:rPr>
              <a:t>Na 80 Kalmar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a" altLang="ko-KR" sz="4400"/>
              <a:t>Misalin Hazaka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a:t>
            </a:r>
            <a:r xmlns:a="http://schemas.openxmlformats.org/drawingml/2006/main">
              <a:rPr altLang="en-US" lang="ha" sz="3600">
                <a:solidFill>
                  <a:srgbClr val="0070c0"/>
                </a:solidFill>
              </a:rPr>
              <a:t> </a:t>
            </a:r>
            <a:r xmlns:a="http://schemas.openxmlformats.org/drawingml/2006/main">
              <a:rPr altLang="ko-KR" lang="ha"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shine wanda koyaushe yake ƙauna kuma yana jiran mu.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ha" sz="3600"/>
              <a:t>"Ubangijinsa ya amsa ya ce, 'Madalla, bawan kirki, mai aminci!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Mutum ya ba wa bayinsa kuɗi a kan hanyarsa ta zuwa ƙasar waje. Ya ba bawa na fari talanti biyar, biyu ya ba na biyu, ɗaya kuma na uku.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ha" sz="2800">
                <a:solidFill>
                  <a:schemeClr val="tx1">
                    <a:lumMod val="65000"/>
                    <a:lumOff val="35000"/>
                  </a:schemeClr>
                </a:solidFill>
              </a:rPr>
              <a:t>Bawan da ya karɓi talanti 5 da talanti biyu, nan da nan ya tafi ya ba da kuɗinsa ya yi aiki, ya ci riɓi biyu. Amma wani mutum da ya karɓi talanti 1 ya fita ya tona rami a ƙasa ya ɓoye kuɗin ubangidansa.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Da maigidan ya komo ya yi musu lissafi, sai bawan na fari ya sami ƙarin talanti biyar, na biyu kuma ya sami ƙarin biyu.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Amma, bawan da ya karɓi talanti ɗaya bai ci komai ba. “Maigida, baiwa guda ɗaya kawai ka ba ni. To ta yaya zan iya samun ƙarin kuɗi?”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ha" altLang="ko-KR" sz="2800">
                <a:solidFill>
                  <a:schemeClr val="tx1">
                    <a:lumMod val="65000"/>
                    <a:lumOff val="35000"/>
                  </a:schemeClr>
                </a:solidFill>
              </a:rPr>
              <a:t>Maigidansa ya fusata. “Da a ce ku ajiye kudi na a wurin ma’aikatan banki, da na dawo da su da ruwa. Kai baran banza, ka fita daga gidana!"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Darasi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solidFill>
                  <a:schemeClr val="tx1">
                    <a:lumMod val="65000"/>
                    <a:lumOff val="35000"/>
                  </a:schemeClr>
                </a:solidFill>
              </a:rPr>
              <a:t>Yesu yana gargaɗin mu kada mu yi kasala ta wurin kwatancin talanti.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Akwai wani abu mafi mahimmanci fiye da nawa muka karɓa.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Abu mafi mahimmanci shine ka yi rayuwa don ɗaukaka Allah ta wurin yin amfani da abin da kake da shi da aminci.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Ya kamata mu yi irin wannan rayuwar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a" sz="3200">
                <a:solidFill>
                  <a:schemeClr val="tx1">
                    <a:lumMod val="65000"/>
                    <a:lumOff val="35000"/>
                  </a:schemeClr>
                </a:solidFill>
              </a:rPr>
              <a:t>a yabe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a" sz="3200"/>
              <a:t>Wanene Yesu?</a:t>
            </a:r>
            <a:r xmlns:a="http://schemas.openxmlformats.org/drawingml/2006/main">
              <a:rPr altLang="en-US" lang="h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a" sz="3600">
                <a:solidFill>
                  <a:schemeClr val="tx1">
                    <a:lumMod val="65000"/>
                    <a:lumOff val="35000"/>
                  </a:schemeClr>
                </a:solidFill>
              </a:rPr>
              <a:t>Yesu ne shugabanmu, wanda yake kimanta rayuwarmu kuma yana ba mu lada daidai da haka.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solidFill>
                  <a:srgbClr val="ff0000"/>
                </a:solidFill>
              </a:rPr>
              <a:t>Tambayoyi na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a" sz="3200">
                <a:solidFill>
                  <a:schemeClr val="tx1">
                    <a:lumMod val="65000"/>
                    <a:lumOff val="35000"/>
                  </a:schemeClr>
                </a:solidFill>
              </a:rPr>
              <a:t>Menene ubangijin ya ba bayin amana sa’ad da suke tafiya mai nisa?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① </a:t>
            </a:r>
            <a:r xmlns:a="http://schemas.openxmlformats.org/drawingml/2006/main">
              <a:rPr altLang="ko-KR" lang="ha" sz="2800">
                <a:solidFill>
                  <a:schemeClr val="tx1">
                    <a:lumMod val="65000"/>
                    <a:lumOff val="35000"/>
                  </a:schemeClr>
                </a:solidFill>
              </a:rPr>
              <a:t>gida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② </a:t>
            </a:r>
            <a:r xmlns:a="http://schemas.openxmlformats.org/drawingml/2006/main">
              <a:rPr altLang="ko-KR" lang="ha" sz="2800">
                <a:solidFill>
                  <a:schemeClr val="tx1">
                    <a:lumMod val="65000"/>
                    <a:lumOff val="35000"/>
                  </a:schemeClr>
                </a:solidFill>
              </a:rPr>
              <a:t>filin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③ </a:t>
            </a:r>
            <a:r xmlns:a="http://schemas.openxmlformats.org/drawingml/2006/main">
              <a:rPr altLang="ko-KR" lang="ha" sz="2800">
                <a:solidFill>
                  <a:schemeClr val="tx1">
                    <a:lumMod val="65000"/>
                    <a:lumOff val="35000"/>
                  </a:schemeClr>
                </a:solidFill>
              </a:rPr>
              <a:t>kantin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chemeClr val="tx1">
                    <a:lumMod val="65000"/>
                    <a:lumOff val="35000"/>
                  </a:schemeClr>
                </a:solidFill>
              </a:rPr>
              <a:t>④ </a:t>
            </a:r>
            <a:r xmlns:a="http://schemas.openxmlformats.org/drawingml/2006/main">
              <a:rPr altLang="ko-KR" lang="ha" sz="2800">
                <a:solidFill>
                  <a:schemeClr val="tx1">
                    <a:lumMod val="65000"/>
                    <a:lumOff val="35000"/>
                  </a:schemeClr>
                </a:solidFill>
              </a:rPr>
              <a:t>baiwa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a" sz="2800">
                <a:solidFill>
                  <a:srgbClr val="ff0000"/>
                </a:solidFill>
              </a:rPr>
              <a:t>④ </a:t>
            </a:r>
            <a:r xmlns:a="http://schemas.openxmlformats.org/drawingml/2006/main">
              <a:rPr altLang="ko-KR" lang="ha" sz="2800">
                <a:solidFill>
                  <a:srgbClr val="ff0000"/>
                </a:solidFill>
              </a:rPr>
              <a:t>baiwa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a" sz="4000"/>
              <a:t>Maganar Yau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ha" sz="3600"/>
              <a:t>"Ubangijinsa ya amsa ya ce, 'Madalla, bawan kirki, mai aminci!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a" sz="2800">
                <a:solidFill>
                  <a:schemeClr val="tx1">
                    <a:lumMod val="65000"/>
                    <a:lumOff val="35000"/>
                  </a:schemeClr>
                </a:solidFill>
              </a:rPr>
              <a:t>Matiyu</a:t>
            </a:r>
            <a:r xmlns:a="http://schemas.openxmlformats.org/drawingml/2006/main">
              <a:rPr altLang="en-US" lang="ha" sz="2800">
                <a:solidFill>
                  <a:schemeClr val="tx1">
                    <a:lumMod val="65000"/>
                    <a:lumOff val="35000"/>
                  </a:schemeClr>
                </a:solidFill>
              </a:rPr>
              <a:t> </a:t>
            </a:r>
            <a:r xmlns:a="http://schemas.openxmlformats.org/drawingml/2006/main">
              <a:rPr altLang="ko-KR" lang="h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